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477" autoAdjust="0"/>
  </p:normalViewPr>
  <p:slideViewPr>
    <p:cSldViewPr>
      <p:cViewPr varScale="1">
        <p:scale>
          <a:sx n="107" d="100"/>
          <a:sy n="107" d="100"/>
        </p:scale>
        <p:origin x="-210" y="-10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286803" y="0"/>
            <a:ext cx="7449249" cy="9144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3420932" y="-28681"/>
            <a:ext cx="2759337" cy="836245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3486822" y="-28681"/>
            <a:ext cx="2628900" cy="30838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50024" y="3611301"/>
            <a:ext cx="2485016" cy="2269547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50024" y="5894774"/>
            <a:ext cx="2482352" cy="168083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54058" y="2022438"/>
            <a:ext cx="1600200" cy="1001308"/>
          </a:xfrm>
        </p:spPr>
        <p:txBody>
          <a:bodyPr anchor="b"/>
          <a:lstStyle>
            <a:lvl1pPr algn="l">
              <a:defRPr sz="2400"/>
            </a:lvl1pPr>
          </a:lstStyle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50" name="Rectangle 49"/>
          <p:cNvSpPr/>
          <p:nvPr/>
        </p:nvSpPr>
        <p:spPr>
          <a:xfrm>
            <a:off x="3488167" y="8117712"/>
            <a:ext cx="2628900" cy="1089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77640" y="7626622"/>
            <a:ext cx="2123694" cy="486833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86822" y="7626622"/>
            <a:ext cx="482750" cy="48683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9" name="Rectangle 88"/>
          <p:cNvSpPr/>
          <p:nvPr/>
        </p:nvSpPr>
        <p:spPr>
          <a:xfrm>
            <a:off x="3488167" y="8117712"/>
            <a:ext cx="2628900" cy="1089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1373529"/>
            <a:ext cx="1113340" cy="6373792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9972" y="1373529"/>
            <a:ext cx="4067778" cy="6373792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3984" y="3867773"/>
            <a:ext cx="4978101" cy="1816100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3984" y="5689601"/>
            <a:ext cx="4978100" cy="202721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81812" y="3084576"/>
            <a:ext cx="2564892" cy="465734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483864" y="3084575"/>
            <a:ext cx="2564892" cy="465734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9083" y="3088012"/>
            <a:ext cx="2292861" cy="853016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291" y="3966259"/>
            <a:ext cx="2564892" cy="37810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58878" y="3088013"/>
            <a:ext cx="2291788" cy="853016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864" y="3966259"/>
            <a:ext cx="2564892" cy="37810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286803" y="0"/>
            <a:ext cx="7449249" cy="9144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3420932" y="-28681"/>
            <a:ext cx="2759337" cy="836245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3486822" y="-28680"/>
            <a:ext cx="2628900" cy="8319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8" name="Rectangle 57"/>
          <p:cNvSpPr/>
          <p:nvPr/>
        </p:nvSpPr>
        <p:spPr>
          <a:xfrm>
            <a:off x="679179" y="802511"/>
            <a:ext cx="2671693" cy="753126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9421" y="1142036"/>
            <a:ext cx="2317830" cy="686764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3488167" y="8117712"/>
            <a:ext cx="2628900" cy="1089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81086" y="7633114"/>
            <a:ext cx="2620248" cy="486833"/>
          </a:xfrm>
        </p:spPr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4875" y="3543246"/>
            <a:ext cx="2478429" cy="1950871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2444" y="5515992"/>
            <a:ext cx="2474088" cy="2023872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286803" y="0"/>
            <a:ext cx="7449249" cy="9144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3420932" y="-28681"/>
            <a:ext cx="2759337" cy="836245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3486822" y="-28680"/>
            <a:ext cx="2628900" cy="8319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679179" y="802511"/>
            <a:ext cx="2671693" cy="7531260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3488167" y="8117712"/>
            <a:ext cx="2628900" cy="1089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0818" y="3547872"/>
            <a:ext cx="2475738" cy="195072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53907" y="925060"/>
            <a:ext cx="2519717" cy="7290816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0973" y="5510785"/>
            <a:ext cx="2475430" cy="202608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81086" y="7633114"/>
            <a:ext cx="2620248" cy="486833"/>
          </a:xfrm>
        </p:spPr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228600" y="0"/>
            <a:ext cx="7449249" cy="9144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342900" y="444650"/>
            <a:ext cx="6172200" cy="8247529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3420932" y="-28681"/>
            <a:ext cx="2759337" cy="932325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3486822" y="-28680"/>
            <a:ext cx="2628900" cy="8319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2618" y="1370219"/>
            <a:ext cx="5268558" cy="1524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19" y="3098203"/>
            <a:ext cx="5082988" cy="4678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98041" y="29932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1086" y="7802881"/>
            <a:ext cx="262661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86822" y="299322"/>
            <a:ext cx="99911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97" t="33266" r="79250" b="43799"/>
          <a:stretch/>
        </p:blipFill>
        <p:spPr bwMode="auto">
          <a:xfrm>
            <a:off x="406839" y="1087826"/>
            <a:ext cx="1437985" cy="1677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제목 1"/>
          <p:cNvSpPr>
            <a:spLocks noGrp="1"/>
          </p:cNvSpPr>
          <p:nvPr/>
        </p:nvSpPr>
        <p:spPr bwMode="auto">
          <a:xfrm>
            <a:off x="3501008" y="228960"/>
            <a:ext cx="2625328" cy="47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/>
            <a:r>
              <a:rPr lang="ko-KR" alt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HY동녘M" pitchFamily="18" charset="-127"/>
                <a:ea typeface="HY동녘M" pitchFamily="18" charset="-127"/>
              </a:rPr>
              <a:t>수준별 교육과정 안내</a:t>
            </a:r>
          </a:p>
        </p:txBody>
      </p:sp>
      <p:sp>
        <p:nvSpPr>
          <p:cNvPr id="6" name="아래쪽 화살표 설명선 5"/>
          <p:cNvSpPr/>
          <p:nvPr/>
        </p:nvSpPr>
        <p:spPr>
          <a:xfrm>
            <a:off x="1844824" y="1691680"/>
            <a:ext cx="3236010" cy="1368152"/>
          </a:xfrm>
          <a:prstGeom prst="downArrowCallout">
            <a:avLst>
              <a:gd name="adj1" fmla="val 39809"/>
              <a:gd name="adj2" fmla="val 32404"/>
              <a:gd name="adj3" fmla="val 15374"/>
              <a:gd name="adj4" fmla="val 7933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컴퓨터첫걸음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(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윈도우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7)</a:t>
            </a:r>
            <a:endParaRPr lang="ko-KR" altLang="en-US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인터넷활용</a:t>
            </a:r>
            <a:endParaRPr lang="en-US" altLang="ko-KR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한글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2010</a:t>
            </a:r>
            <a:endParaRPr lang="ko-KR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9" name="순서도: 종속 처리 8"/>
          <p:cNvSpPr/>
          <p:nvPr/>
        </p:nvSpPr>
        <p:spPr>
          <a:xfrm>
            <a:off x="1844824" y="1259632"/>
            <a:ext cx="3236010" cy="360040"/>
          </a:xfrm>
          <a:prstGeom prst="flowChartPredefined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동녘M" pitchFamily="18" charset="-127"/>
                <a:ea typeface="HY동녘M" pitchFamily="18" charset="-127"/>
              </a:rPr>
              <a:t>기초과정</a:t>
            </a:r>
            <a:endParaRPr lang="ko-KR" altLang="en-US" sz="2800" b="1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11" name="순서도: 종속 처리 10"/>
          <p:cNvSpPr/>
          <p:nvPr/>
        </p:nvSpPr>
        <p:spPr>
          <a:xfrm>
            <a:off x="1844824" y="3059832"/>
            <a:ext cx="3236010" cy="360040"/>
          </a:xfrm>
          <a:prstGeom prst="flowChartPredefined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동녘M" pitchFamily="18" charset="-127"/>
                <a:ea typeface="HY동녘M" pitchFamily="18" charset="-127"/>
              </a:rPr>
              <a:t>중급과정</a:t>
            </a:r>
            <a:endParaRPr lang="ko-KR" altLang="en-US" sz="2800" b="1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12" name="순서도: 처리 11"/>
          <p:cNvSpPr/>
          <p:nvPr/>
        </p:nvSpPr>
        <p:spPr>
          <a:xfrm>
            <a:off x="476672" y="7020272"/>
            <a:ext cx="2875970" cy="1368152"/>
          </a:xfrm>
          <a:prstGeom prst="flowChart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포토샵</a:t>
            </a:r>
          </a:p>
          <a:p>
            <a:pPr algn="ctr"/>
            <a:r>
              <a:rPr lang="ko-KR" altLang="en-US" sz="220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스위시애니메이션</a:t>
            </a:r>
            <a:endParaRPr lang="ko-KR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13" name="순서도: 종속 처리 12"/>
          <p:cNvSpPr/>
          <p:nvPr/>
        </p:nvSpPr>
        <p:spPr>
          <a:xfrm>
            <a:off x="476672" y="6588224"/>
            <a:ext cx="2875970" cy="360040"/>
          </a:xfrm>
          <a:prstGeom prst="flowChartPredefined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동녘M" pitchFamily="18" charset="-127"/>
                <a:ea typeface="HY동녘M" pitchFamily="18" charset="-127"/>
              </a:rPr>
              <a:t>고급과정</a:t>
            </a:r>
            <a:endParaRPr lang="ko-KR" altLang="en-US" sz="2800" b="1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14" name="순서도: 처리 13"/>
          <p:cNvSpPr/>
          <p:nvPr/>
        </p:nvSpPr>
        <p:spPr>
          <a:xfrm>
            <a:off x="3501008" y="7020272"/>
            <a:ext cx="2871622" cy="1368152"/>
          </a:xfrm>
          <a:prstGeom prst="flowChart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ITQ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한글</a:t>
            </a:r>
          </a:p>
          <a:p>
            <a:pPr algn="ctr"/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ITQ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파워포인트</a:t>
            </a:r>
          </a:p>
          <a:p>
            <a:pPr algn="ctr"/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ITQ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엑셀</a:t>
            </a:r>
          </a:p>
          <a:p>
            <a:pPr algn="ctr"/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GTQ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포토샵 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2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급</a:t>
            </a:r>
          </a:p>
        </p:txBody>
      </p:sp>
      <p:sp>
        <p:nvSpPr>
          <p:cNvPr id="15" name="순서도: 종속 처리 14"/>
          <p:cNvSpPr/>
          <p:nvPr/>
        </p:nvSpPr>
        <p:spPr>
          <a:xfrm>
            <a:off x="3501008" y="6588224"/>
            <a:ext cx="2871622" cy="360040"/>
          </a:xfrm>
          <a:prstGeom prst="flowChartPredefined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동녘M" pitchFamily="18" charset="-127"/>
                <a:ea typeface="HY동녘M" pitchFamily="18" charset="-127"/>
              </a:rPr>
              <a:t>자격증과정</a:t>
            </a:r>
            <a:endParaRPr lang="ko-KR" altLang="en-US" sz="2800" b="1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19" name="아래쪽 화살표 설명선 18"/>
          <p:cNvSpPr/>
          <p:nvPr/>
        </p:nvSpPr>
        <p:spPr>
          <a:xfrm>
            <a:off x="1844824" y="3491880"/>
            <a:ext cx="3236010" cy="3096344"/>
          </a:xfrm>
          <a:prstGeom prst="downArrowCallout">
            <a:avLst>
              <a:gd name="adj1" fmla="val 39809"/>
              <a:gd name="adj2" fmla="val 32404"/>
              <a:gd name="adj3" fmla="val 15374"/>
              <a:gd name="adj4" fmla="val 7933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엑셀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2010</a:t>
            </a: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파워포인트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2010</a:t>
            </a: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내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PC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관리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&amp;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유틸리티</a:t>
            </a:r>
            <a:endParaRPr lang="en-US" altLang="ko-KR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스마트폰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&amp;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소셜따라잡기</a:t>
            </a: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블로그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&amp;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이미지편집</a:t>
            </a:r>
            <a:endParaRPr lang="en-US" altLang="ko-KR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  <a:p>
            <a:pPr lvl="0" algn="ctr"/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UCC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동영상만들기</a:t>
            </a: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홈페이지제작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476672" y="611560"/>
            <a:ext cx="22381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latin typeface="HY동녘M" pitchFamily="18" charset="-127"/>
                <a:ea typeface="HY동녘M" pitchFamily="18" charset="-127"/>
              </a:rPr>
              <a:t>이렇게 배워봐요</a:t>
            </a:r>
            <a:r>
              <a:rPr lang="en-US" altLang="ko-KR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latin typeface="HY동녘M" pitchFamily="18" charset="-127"/>
                <a:ea typeface="HY동녘M" pitchFamily="18" charset="-127"/>
              </a:rPr>
              <a:t>~</a:t>
            </a:r>
            <a:endParaRPr lang="en-US" altLang="ko-KR" sz="2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latin typeface="HY동녘M" pitchFamily="18" charset="-127"/>
              <a:ea typeface="HY동녘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6104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오스틴">
  <a:themeElements>
    <a:clrScheme name="오스틴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오스틴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오스틴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68</TotalTime>
  <Words>48</Words>
  <Application>Microsoft Office PowerPoint</Application>
  <PresentationFormat>화면 슬라이드 쇼(4:3)</PresentationFormat>
  <Paragraphs>22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오스틴</vt:lpstr>
      <vt:lpstr>슬라이드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kim Siryeong</dc:creator>
  <cp:lastModifiedBy>seogu</cp:lastModifiedBy>
  <cp:revision>12</cp:revision>
  <dcterms:created xsi:type="dcterms:W3CDTF">2015-02-05T04:32:54Z</dcterms:created>
  <dcterms:modified xsi:type="dcterms:W3CDTF">2016-01-25T06:33:40Z</dcterms:modified>
</cp:coreProperties>
</file>