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60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E6B39-B698-41C1-803C-8C1BEDD23E09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7D01F-6618-4903-9915-56268A2F04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95537"/>
            <a:ext cx="5829300" cy="864096"/>
          </a:xfrm>
        </p:spPr>
        <p:txBody>
          <a:bodyPr/>
          <a:lstStyle/>
          <a:p>
            <a:r>
              <a:rPr lang="ko-KR" altLang="en-US" b="1" dirty="0" err="1" smtClean="0">
                <a:latin typeface="양재붓꽃체L" pitchFamily="18" charset="-127"/>
                <a:ea typeface="양재붓꽃체L" pitchFamily="18" charset="-127"/>
              </a:rPr>
              <a:t>꽃누르</a:t>
            </a:r>
            <a:r>
              <a:rPr lang="ko-KR" altLang="en-US" b="1" dirty="0" err="1">
                <a:latin typeface="양재붓꽃체L" pitchFamily="18" charset="-127"/>
                <a:ea typeface="양재붓꽃체L" pitchFamily="18" charset="-127"/>
              </a:rPr>
              <a:t>미</a:t>
            </a:r>
            <a:endParaRPr lang="ko-KR" altLang="en-US" b="1" dirty="0">
              <a:latin typeface="양재붓꽃체L" pitchFamily="18" charset="-127"/>
              <a:ea typeface="양재붓꽃체L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60648" y="1331640"/>
            <a:ext cx="6264696" cy="1152128"/>
          </a:xfrm>
          <a:noFill/>
        </p:spPr>
        <p:txBody>
          <a:bodyPr>
            <a:normAutofit fontScale="70000" lnSpcReduction="20000"/>
          </a:bodyPr>
          <a:lstStyle/>
          <a:p>
            <a:pPr algn="l">
              <a:lnSpc>
                <a:spcPct val="170000"/>
              </a:lnSpc>
            </a:pPr>
            <a:r>
              <a:rPr lang="ko-KR" altLang="en-US" sz="1600" dirty="0" err="1" smtClean="0">
                <a:latin typeface="HY동녘M" pitchFamily="18" charset="-127"/>
                <a:ea typeface="HY동녘M" pitchFamily="18" charset="-127"/>
              </a:rPr>
              <a:t>꽃누르미란</a:t>
            </a:r>
            <a:r>
              <a:rPr lang="en-US" altLang="ko-KR" sz="1600" dirty="0" smtClean="0">
                <a:latin typeface="HY동녘M" pitchFamily="18" charset="-127"/>
                <a:ea typeface="HY동녘M" pitchFamily="18" charset="-127"/>
              </a:rPr>
              <a:t>…</a:t>
            </a:r>
          </a:p>
          <a:p>
            <a:pPr algn="l">
              <a:lnSpc>
                <a:spcPct val="170000"/>
              </a:lnSpc>
            </a:pPr>
            <a:r>
              <a:rPr lang="ko-KR" altLang="en-US" sz="1600" dirty="0" err="1" smtClean="0">
                <a:latin typeface="HY동녘M" pitchFamily="18" charset="-127"/>
                <a:ea typeface="HY동녘M" pitchFamily="18" charset="-127"/>
              </a:rPr>
              <a:t>압화</a:t>
            </a:r>
            <a:r>
              <a:rPr lang="en-US" altLang="ko-KR" sz="1600" dirty="0" smtClean="0">
                <a:latin typeface="HY동녘M" pitchFamily="18" charset="-127"/>
                <a:ea typeface="HY동녘M" pitchFamily="18" charset="-127"/>
              </a:rPr>
              <a:t>(</a:t>
            </a:r>
            <a:r>
              <a:rPr lang="ko-KR" altLang="en-US" sz="1600" dirty="0" err="1" smtClean="0">
                <a:latin typeface="HY동녘M" pitchFamily="18" charset="-127"/>
                <a:ea typeface="HY동녘M" pitchFamily="18" charset="-127"/>
              </a:rPr>
              <a:t>壓花</a:t>
            </a:r>
            <a:r>
              <a:rPr lang="en-US" altLang="ko-KR" sz="1600" dirty="0" smtClean="0">
                <a:latin typeface="HY동녘M" pitchFamily="18" charset="-127"/>
                <a:ea typeface="HY동녘M" pitchFamily="18" charset="-127"/>
              </a:rPr>
              <a:t>)</a:t>
            </a:r>
            <a:r>
              <a:rPr lang="ko-KR" altLang="en-US" sz="1600" dirty="0" smtClean="0">
                <a:latin typeface="HY동녘M" pitchFamily="18" charset="-127"/>
                <a:ea typeface="HY동녘M" pitchFamily="18" charset="-127"/>
              </a:rPr>
              <a:t>의 순수한 우리말로 꽃과 나무껍질</a:t>
            </a:r>
            <a:r>
              <a:rPr lang="en-US" altLang="ko-KR" sz="1600" dirty="0" smtClean="0">
                <a:latin typeface="HY동녘M" pitchFamily="18" charset="-127"/>
                <a:ea typeface="HY동녘M" pitchFamily="18" charset="-127"/>
              </a:rPr>
              <a:t>,</a:t>
            </a:r>
            <a:r>
              <a:rPr lang="ko-KR" altLang="en-US" sz="1600" dirty="0" err="1" smtClean="0">
                <a:latin typeface="HY동녘M" pitchFamily="18" charset="-127"/>
                <a:ea typeface="HY동녘M" pitchFamily="18" charset="-127"/>
              </a:rPr>
              <a:t>뿌리등을</a:t>
            </a:r>
            <a:r>
              <a:rPr lang="ko-KR" altLang="en-US" sz="1600" dirty="0" smtClean="0">
                <a:latin typeface="HY동녘M" pitchFamily="18" charset="-127"/>
                <a:ea typeface="HY동녘M" pitchFamily="18" charset="-127"/>
              </a:rPr>
              <a:t> 말려 그 말린 꽃 등으로 그림을 그리는 작품을 말하며 그림작품부터 간단한 생활소품까지 제작하며 단순 소품을 한층 업그레이드 시키는 품격 높은 작품 활동을 말합니다</a:t>
            </a:r>
            <a:endParaRPr lang="ko-KR" altLang="en-US" sz="1600" dirty="0">
              <a:latin typeface="HY동녘M" pitchFamily="18" charset="-127"/>
              <a:ea typeface="HY동녘M" pitchFamily="18" charset="-127"/>
            </a:endParaRPr>
          </a:p>
        </p:txBody>
      </p:sp>
      <p:pic>
        <p:nvPicPr>
          <p:cNvPr id="1027" name="Picture 3" descr="C:\Users\Twins\Desktop\IMG_2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81" y="2843808"/>
            <a:ext cx="1728192" cy="1296144"/>
          </a:xfrm>
          <a:prstGeom prst="rect">
            <a:avLst/>
          </a:prstGeom>
          <a:noFill/>
        </p:spPr>
      </p:pic>
      <p:pic>
        <p:nvPicPr>
          <p:cNvPr id="1029" name="Picture 5" descr="C:\Users\Twins\Desktop\IMG_22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0888" y="2843808"/>
            <a:ext cx="1728192" cy="1296144"/>
          </a:xfrm>
          <a:prstGeom prst="rect">
            <a:avLst/>
          </a:prstGeom>
          <a:noFill/>
        </p:spPr>
      </p:pic>
      <p:pic>
        <p:nvPicPr>
          <p:cNvPr id="1032" name="Picture 8" descr="C:\Users\Twins\Desktop\IMG_22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7112" y="2843808"/>
            <a:ext cx="1800200" cy="1285143"/>
          </a:xfrm>
          <a:prstGeom prst="rect">
            <a:avLst/>
          </a:prstGeom>
          <a:noFill/>
        </p:spPr>
      </p:pic>
      <p:pic>
        <p:nvPicPr>
          <p:cNvPr id="1033" name="Picture 9" descr="C:\Users\Twins\Desktop\IMG_22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56692" y="4319976"/>
            <a:ext cx="1368151" cy="1872208"/>
          </a:xfrm>
          <a:prstGeom prst="rect">
            <a:avLst/>
          </a:prstGeom>
          <a:noFill/>
        </p:spPr>
      </p:pic>
      <p:pic>
        <p:nvPicPr>
          <p:cNvPr id="1036" name="Picture 12" descr="C:\Users\Twins\Desktop\IMG_22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2731130" y="4333767"/>
            <a:ext cx="1429401" cy="1905868"/>
          </a:xfrm>
          <a:prstGeom prst="rect">
            <a:avLst/>
          </a:prstGeom>
          <a:noFill/>
        </p:spPr>
      </p:pic>
      <p:pic>
        <p:nvPicPr>
          <p:cNvPr id="1038" name="Picture 14" descr="C:\Users\Twins\Desktop\IMG_22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4653135" y="4427987"/>
            <a:ext cx="1512168" cy="165618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404664" y="6372200"/>
            <a:ext cx="381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err="1" smtClean="0"/>
              <a:t>꽃누르미</a:t>
            </a:r>
            <a:r>
              <a:rPr lang="ko-KR" altLang="en-US" sz="1400" dirty="0" smtClean="0"/>
              <a:t> 작품 제작과정</a:t>
            </a:r>
            <a:endParaRPr lang="ko-KR" altLang="en-US" sz="1400" dirty="0"/>
          </a:p>
        </p:txBody>
      </p:sp>
      <p:pic>
        <p:nvPicPr>
          <p:cNvPr id="1039" name="Picture 15" descr="C:\Users\Twins\Desktop\IMG_225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8680" y="7020272"/>
            <a:ext cx="1404156" cy="1872208"/>
          </a:xfrm>
          <a:prstGeom prst="rect">
            <a:avLst/>
          </a:prstGeom>
          <a:noFill/>
        </p:spPr>
      </p:pic>
      <p:pic>
        <p:nvPicPr>
          <p:cNvPr id="1040" name="Picture 16" descr="C:\Users\Twins\Desktop\IMG_224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92896" y="7092280"/>
            <a:ext cx="1584176" cy="1691680"/>
          </a:xfrm>
          <a:prstGeom prst="rect">
            <a:avLst/>
          </a:prstGeom>
          <a:noFill/>
        </p:spPr>
      </p:pic>
      <p:pic>
        <p:nvPicPr>
          <p:cNvPr id="1041" name="Picture 17" descr="C:\Users\Twins\Desktop\IMG_225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37112" y="7092280"/>
            <a:ext cx="2206989" cy="16552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40</Words>
  <Application>Microsoft Office PowerPoint</Application>
  <PresentationFormat>화면 슬라이드 쇼(4:3)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꽃누르미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꽃누르미</dc:title>
  <dc:creator>Twins</dc:creator>
  <cp:lastModifiedBy>seogu</cp:lastModifiedBy>
  <cp:revision>5</cp:revision>
  <dcterms:created xsi:type="dcterms:W3CDTF">2016-04-20T04:58:01Z</dcterms:created>
  <dcterms:modified xsi:type="dcterms:W3CDTF">2016-05-03T03:20:44Z</dcterms:modified>
</cp:coreProperties>
</file>