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FF00FF"/>
    <a:srgbClr val="FF6600"/>
    <a:srgbClr val="FF69FF"/>
    <a:srgbClr val="FF9FFF"/>
    <a:srgbClr val="B84FFF"/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64" autoAdjust="0"/>
  </p:normalViewPr>
  <p:slideViewPr>
    <p:cSldViewPr>
      <p:cViewPr>
        <p:scale>
          <a:sx n="100" d="100"/>
          <a:sy n="100" d="100"/>
        </p:scale>
        <p:origin x="-2892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714500" y="4165600"/>
            <a:ext cx="4629150" cy="2525816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714500" y="6671096"/>
            <a:ext cx="4629150" cy="18288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5156716" y="1676588"/>
            <a:ext cx="3048000" cy="285750"/>
          </a:xfrm>
        </p:spPr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4241152" y="5687573"/>
            <a:ext cx="4876800" cy="28803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285750" y="0"/>
            <a:ext cx="457200" cy="9144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207252" y="0"/>
            <a:ext cx="78498" cy="9144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742950" y="0"/>
            <a:ext cx="136404" cy="9144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직사각형 18"/>
          <p:cNvSpPr/>
          <p:nvPr/>
        </p:nvSpPr>
        <p:spPr bwMode="auto">
          <a:xfrm>
            <a:off x="855990" y="0"/>
            <a:ext cx="172710" cy="9144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선 연결선 10"/>
          <p:cNvSpPr>
            <a:spLocks noChangeShapeType="1"/>
          </p:cNvSpPr>
          <p:nvPr/>
        </p:nvSpPr>
        <p:spPr bwMode="auto">
          <a:xfrm>
            <a:off x="79758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직선 연결선 17"/>
          <p:cNvSpPr>
            <a:spLocks noChangeShapeType="1"/>
          </p:cNvSpPr>
          <p:nvPr/>
        </p:nvSpPr>
        <p:spPr bwMode="auto">
          <a:xfrm>
            <a:off x="685800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직선 연결선 19"/>
          <p:cNvSpPr>
            <a:spLocks noChangeShapeType="1"/>
          </p:cNvSpPr>
          <p:nvPr/>
        </p:nvSpPr>
        <p:spPr bwMode="auto">
          <a:xfrm>
            <a:off x="640584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직선 연결선 15"/>
          <p:cNvSpPr>
            <a:spLocks noChangeShapeType="1"/>
          </p:cNvSpPr>
          <p:nvPr/>
        </p:nvSpPr>
        <p:spPr bwMode="auto">
          <a:xfrm>
            <a:off x="1294980" y="0"/>
            <a:ext cx="0" cy="9144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직선 연결선 14"/>
          <p:cNvSpPr>
            <a:spLocks noChangeShapeType="1"/>
          </p:cNvSpPr>
          <p:nvPr/>
        </p:nvSpPr>
        <p:spPr bwMode="auto">
          <a:xfrm>
            <a:off x="8001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직선 연결선 21"/>
          <p:cNvSpPr>
            <a:spLocks noChangeShapeType="1"/>
          </p:cNvSpPr>
          <p:nvPr/>
        </p:nvSpPr>
        <p:spPr bwMode="auto">
          <a:xfrm>
            <a:off x="6835392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직사각형 26"/>
          <p:cNvSpPr/>
          <p:nvPr/>
        </p:nvSpPr>
        <p:spPr bwMode="auto">
          <a:xfrm>
            <a:off x="914400" y="0"/>
            <a:ext cx="57150" cy="9144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타원 20"/>
          <p:cNvSpPr/>
          <p:nvPr/>
        </p:nvSpPr>
        <p:spPr bwMode="auto">
          <a:xfrm>
            <a:off x="457200" y="4572000"/>
            <a:ext cx="971550" cy="17272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타원 22"/>
          <p:cNvSpPr/>
          <p:nvPr/>
        </p:nvSpPr>
        <p:spPr bwMode="auto">
          <a:xfrm>
            <a:off x="982224" y="6489003"/>
            <a:ext cx="481068" cy="85523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타원 23"/>
          <p:cNvSpPr/>
          <p:nvPr/>
        </p:nvSpPr>
        <p:spPr bwMode="auto">
          <a:xfrm>
            <a:off x="818310" y="7334176"/>
            <a:ext cx="102870" cy="1828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타원 25"/>
          <p:cNvSpPr/>
          <p:nvPr/>
        </p:nvSpPr>
        <p:spPr bwMode="auto">
          <a:xfrm>
            <a:off x="1248156" y="7717536"/>
            <a:ext cx="205740" cy="3657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타원 24"/>
          <p:cNvSpPr/>
          <p:nvPr/>
        </p:nvSpPr>
        <p:spPr>
          <a:xfrm>
            <a:off x="1428750" y="5994400"/>
            <a:ext cx="274320" cy="48768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 bwMode="auto">
          <a:xfrm>
            <a:off x="994158" y="6571603"/>
            <a:ext cx="457200" cy="690032"/>
          </a:xfrm>
        </p:spPr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257300" cy="7802033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5600700" cy="6498336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바닥글 개체 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3860800"/>
            <a:ext cx="4629150" cy="273812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714500" y="6680200"/>
            <a:ext cx="4629150" cy="18288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5155692" y="1671701"/>
            <a:ext cx="3048000" cy="285750"/>
          </a:xfrm>
        </p:spPr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4241292" y="5683758"/>
            <a:ext cx="4876800" cy="28803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 bwMode="auto">
          <a:xfrm>
            <a:off x="285750" y="0"/>
            <a:ext cx="457200" cy="9144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207252" y="0"/>
            <a:ext cx="78498" cy="9144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 bwMode="auto">
          <a:xfrm>
            <a:off x="742950" y="0"/>
            <a:ext cx="136404" cy="9144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855990" y="0"/>
            <a:ext cx="172710" cy="9144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선 연결선 12"/>
          <p:cNvSpPr>
            <a:spLocks noChangeShapeType="1"/>
          </p:cNvSpPr>
          <p:nvPr/>
        </p:nvSpPr>
        <p:spPr bwMode="auto">
          <a:xfrm>
            <a:off x="79758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직선 연결선 13"/>
          <p:cNvSpPr>
            <a:spLocks noChangeShapeType="1"/>
          </p:cNvSpPr>
          <p:nvPr/>
        </p:nvSpPr>
        <p:spPr bwMode="auto">
          <a:xfrm>
            <a:off x="685800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직선 연결선 14"/>
          <p:cNvSpPr>
            <a:spLocks noChangeShapeType="1"/>
          </p:cNvSpPr>
          <p:nvPr/>
        </p:nvSpPr>
        <p:spPr bwMode="auto">
          <a:xfrm>
            <a:off x="640584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직선 연결선 15"/>
          <p:cNvSpPr>
            <a:spLocks noChangeShapeType="1"/>
          </p:cNvSpPr>
          <p:nvPr/>
        </p:nvSpPr>
        <p:spPr bwMode="auto">
          <a:xfrm>
            <a:off x="1294980" y="0"/>
            <a:ext cx="0" cy="9144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직선 연결선 16"/>
          <p:cNvSpPr>
            <a:spLocks noChangeShapeType="1"/>
          </p:cNvSpPr>
          <p:nvPr/>
        </p:nvSpPr>
        <p:spPr bwMode="auto">
          <a:xfrm>
            <a:off x="8001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직사각형 17"/>
          <p:cNvSpPr/>
          <p:nvPr/>
        </p:nvSpPr>
        <p:spPr bwMode="auto">
          <a:xfrm>
            <a:off x="914400" y="0"/>
            <a:ext cx="57150" cy="9144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타원 18"/>
          <p:cNvSpPr/>
          <p:nvPr/>
        </p:nvSpPr>
        <p:spPr bwMode="auto">
          <a:xfrm>
            <a:off x="457200" y="4572000"/>
            <a:ext cx="971550" cy="17272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타원 19"/>
          <p:cNvSpPr/>
          <p:nvPr/>
        </p:nvSpPr>
        <p:spPr bwMode="auto">
          <a:xfrm>
            <a:off x="993528" y="6489003"/>
            <a:ext cx="481068" cy="85523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타원 20"/>
          <p:cNvSpPr/>
          <p:nvPr/>
        </p:nvSpPr>
        <p:spPr bwMode="auto">
          <a:xfrm>
            <a:off x="818310" y="7334176"/>
            <a:ext cx="102870" cy="1828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타원 21"/>
          <p:cNvSpPr/>
          <p:nvPr/>
        </p:nvSpPr>
        <p:spPr bwMode="auto">
          <a:xfrm>
            <a:off x="1248156" y="7721600"/>
            <a:ext cx="205740" cy="3657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타원 22"/>
          <p:cNvSpPr/>
          <p:nvPr/>
        </p:nvSpPr>
        <p:spPr bwMode="auto">
          <a:xfrm>
            <a:off x="1409280" y="5973184"/>
            <a:ext cx="274320" cy="48768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직선 연결선 25"/>
          <p:cNvSpPr>
            <a:spLocks noChangeShapeType="1"/>
          </p:cNvSpPr>
          <p:nvPr/>
        </p:nvSpPr>
        <p:spPr bwMode="auto">
          <a:xfrm>
            <a:off x="6823458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 bwMode="auto">
          <a:xfrm>
            <a:off x="1005462" y="6571603"/>
            <a:ext cx="457200" cy="690032"/>
          </a:xfrm>
        </p:spPr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2743200" cy="6096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3202686" y="2133600"/>
            <a:ext cx="2743200" cy="6096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5657850" cy="1524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342900" y="3149600"/>
            <a:ext cx="2743200" cy="5181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3278981" y="3149600"/>
            <a:ext cx="2743200" cy="5181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"/>
          </p:nvPr>
        </p:nvSpPr>
        <p:spPr>
          <a:xfrm>
            <a:off x="342900" y="2092960"/>
            <a:ext cx="2743200" cy="87782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3"/>
          </p:nvPr>
        </p:nvSpPr>
        <p:spPr>
          <a:xfrm>
            <a:off x="3257550" y="2092960"/>
            <a:ext cx="2743200" cy="87782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선 연결선 9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5400000">
            <a:off x="688658" y="4400550"/>
            <a:ext cx="8412480" cy="3429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5109210" y="365760"/>
            <a:ext cx="1145286" cy="664464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68630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>
            <a:off x="4644222" y="0"/>
            <a:ext cx="0" cy="9144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직선 연결선 10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선 연결선 12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타원 13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내용 개체 틀 17"/>
          <p:cNvSpPr>
            <a:spLocks noGrp="1"/>
          </p:cNvSpPr>
          <p:nvPr>
            <p:ph sz="quarter" idx="1"/>
          </p:nvPr>
        </p:nvSpPr>
        <p:spPr>
          <a:xfrm>
            <a:off x="228600" y="365760"/>
            <a:ext cx="4229100" cy="8436864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21" name="날짜 개체 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22" name="슬라이드 번호 개체 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3" name="바닥글 개체 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선 연결선 8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타원 12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5400000">
            <a:off x="672370" y="4400550"/>
            <a:ext cx="8412480" cy="3429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0" y="0"/>
            <a:ext cx="4629150" cy="9144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74349" y="353060"/>
            <a:ext cx="1143000" cy="6608064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직사각형 10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선 연결선 11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직선 연결선 18"/>
          <p:cNvSpPr>
            <a:spLocks noChangeShapeType="1"/>
          </p:cNvSpPr>
          <p:nvPr/>
        </p:nvSpPr>
        <p:spPr bwMode="auto">
          <a:xfrm>
            <a:off x="468630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직선 연결선 19"/>
          <p:cNvSpPr>
            <a:spLocks noChangeShapeType="1"/>
          </p:cNvSpPr>
          <p:nvPr/>
        </p:nvSpPr>
        <p:spPr bwMode="auto">
          <a:xfrm>
            <a:off x="4644222" y="0"/>
            <a:ext cx="0" cy="9144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날짜 개체 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1" name="바닥글 개체 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선 연결선 15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600700" cy="1524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600700" cy="64983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 rot="5400000">
            <a:off x="5105400" y="1554482"/>
            <a:ext cx="2682240" cy="288036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 rot="5400000">
            <a:off x="4309190" y="5089667"/>
            <a:ext cx="4267200" cy="27432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57150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선 연결선 10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타원 11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096762" y="7645400"/>
            <a:ext cx="457200" cy="694944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1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1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1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1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1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1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1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lus0128@korea.kr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0688" y="683568"/>
            <a:ext cx="5688632" cy="83099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ko-KR" sz="1000" b="1" dirty="0" smtClean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웃음운동봉사자</a:t>
            </a:r>
            <a:r>
              <a:rPr lang="en-US" altLang="ko-KR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지도자</a:t>
            </a:r>
            <a:r>
              <a:rPr lang="en-US" altLang="ko-KR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양성 과정 안내</a:t>
            </a:r>
            <a:endParaRPr lang="en-US" altLang="ko-KR" sz="2400" b="1" dirty="0" smtClean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ko-KR" altLang="en-US" sz="1000" b="1" dirty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en-US" altLang="ko-KR" sz="4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94674" y="1797876"/>
            <a:ext cx="5940660" cy="716709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서구보건소는</a:t>
            </a:r>
            <a:r>
              <a:rPr lang="en-US" altLang="ko-KR" b="1" dirty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ko-KR" altLang="en-US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지역사회 건강에  관심이  많은  지역주민들을  모집하여  </a:t>
            </a:r>
            <a:r>
              <a:rPr lang="ko-KR" altLang="en-US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웃음운동 </a:t>
            </a:r>
            <a:r>
              <a:rPr lang="ko-KR" altLang="en-US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봉사자 </a:t>
            </a:r>
            <a:r>
              <a:rPr lang="en-US" altLang="ko-KR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(</a:t>
            </a:r>
            <a:r>
              <a:rPr lang="ko-KR" altLang="en-US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지도자</a:t>
            </a:r>
            <a:r>
              <a:rPr lang="en-US" altLang="ko-KR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)</a:t>
            </a:r>
            <a:r>
              <a:rPr lang="ko-KR" altLang="en-US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양성과정</a:t>
            </a:r>
            <a:r>
              <a:rPr lang="ko-KR" altLang="en-US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을 운영하고자 합니다</a:t>
            </a:r>
            <a:r>
              <a:rPr lang="en-US" altLang="ko-KR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.</a:t>
            </a:r>
            <a:endParaRPr lang="en-US" altLang="ko-KR" b="1" dirty="0" smtClean="0"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endParaRPr lang="en-US" altLang="ko-KR" b="1" dirty="0" smtClean="0"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모집기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간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2016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~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31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      상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지역주민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지원신청서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개인정보제공동의서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신청방법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신청서류를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작성하시어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팩스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(560-2803)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</a:t>
            </a:r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plus0128@korea.kr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방문 접수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15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※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웃음운동봉사자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지도자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)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과정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일시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2016.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9. 5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~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9. 26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매주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월요일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18:00~21:00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)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장소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서구보건소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4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층 </a:t>
            </a:r>
            <a:r>
              <a:rPr lang="ko-KR" altLang="en-US" sz="1600" b="1" dirty="0" err="1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보건교육실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강사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사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)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한국웃음운동청소년진흥회장 </a:t>
            </a:r>
            <a:r>
              <a:rPr lang="ko-KR" altLang="en-US" sz="1600" b="1" dirty="0" err="1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김성업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           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웃음운동지도자 양영숙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내용</a:t>
            </a: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웃음운동의  이론과 실제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5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        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웃음커뮤니케이션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,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지역사회 건강리더로서의 역할 등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0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문의처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서구보건소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통합건강관리실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☎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560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– 5077,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5079</a:t>
            </a:r>
          </a:p>
          <a:p>
            <a:pPr>
              <a:lnSpc>
                <a:spcPct val="150000"/>
              </a:lnSpc>
            </a:pPr>
            <a:endParaRPr lang="en-US" altLang="ko-KR" sz="10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8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서구보건소</a:t>
            </a:r>
            <a:endParaRPr lang="en-US" altLang="ko-KR" sz="28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7" name="Picture 9" descr="심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71" y="8244408"/>
            <a:ext cx="442379" cy="41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4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오렌지">
  <a:themeElements>
    <a:clrScheme name="오렌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오렌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오렌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195</TotalTime>
  <Words>136</Words>
  <Application>Microsoft Office PowerPoint</Application>
  <PresentationFormat>화면 슬라이드 쇼(4:3)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오렌지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Seogu</cp:lastModifiedBy>
  <cp:revision>49</cp:revision>
  <cp:lastPrinted>2015-11-12T08:33:04Z</cp:lastPrinted>
  <dcterms:created xsi:type="dcterms:W3CDTF">2015-07-26T18:56:46Z</dcterms:created>
  <dcterms:modified xsi:type="dcterms:W3CDTF">2016-08-16T00:43:37Z</dcterms:modified>
</cp:coreProperties>
</file>