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56" r:id="rId5"/>
    <p:sldId id="258" r:id="rId6"/>
    <p:sldId id="266" r:id="rId7"/>
  </p:sldIdLst>
  <p:sldSz cx="9144000" cy="6858000" type="screen4x3"/>
  <p:notesSz cx="9926638" cy="143557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5D3BF-8B4F-4762-BBCD-8FB93AAC4D46}" type="datetimeFigureOut">
              <a:rPr lang="ko-KR" altLang="en-US" smtClean="0"/>
              <a:pPr/>
              <a:t>2012-10-19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B4BED-3E4D-47C6-BF16-39624B73EA5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3" descr="D:\최영철백업\검단 산단\검단산단 1단계\공사\조성공사\공종\도로포장공\도로명주소 안내시설 설치 관련\도로망 계획도\1.토지이용계획도_변경(도로망삭제).EPS"/>
          <p:cNvPicPr>
            <a:picLocks noChangeAspect="1" noChangeArrowheads="1"/>
          </p:cNvPicPr>
          <p:nvPr/>
        </p:nvPicPr>
        <p:blipFill>
          <a:blip r:embed="rId2" cstate="print"/>
          <a:srcRect l="2496" t="8135" r="23574" b="8135"/>
          <a:stretch>
            <a:fillRect/>
          </a:stretch>
        </p:blipFill>
        <p:spPr bwMode="auto">
          <a:xfrm>
            <a:off x="251520" y="836712"/>
            <a:ext cx="7215206" cy="5772165"/>
          </a:xfrm>
          <a:prstGeom prst="rect">
            <a:avLst/>
          </a:prstGeom>
          <a:noFill/>
          <a:ln w="34925">
            <a:solidFill>
              <a:schemeClr val="tx2"/>
            </a:solidFill>
          </a:ln>
        </p:spPr>
      </p:pic>
      <p:sp>
        <p:nvSpPr>
          <p:cNvPr id="97" name="자유형 96"/>
          <p:cNvSpPr/>
          <p:nvPr/>
        </p:nvSpPr>
        <p:spPr>
          <a:xfrm>
            <a:off x="1580282" y="1514067"/>
            <a:ext cx="2963788" cy="3335865"/>
          </a:xfrm>
          <a:custGeom>
            <a:avLst/>
            <a:gdLst>
              <a:gd name="connsiteX0" fmla="*/ 0 w 2933700"/>
              <a:gd name="connsiteY0" fmla="*/ 3302000 h 3302000"/>
              <a:gd name="connsiteX1" fmla="*/ 2933700 w 2933700"/>
              <a:gd name="connsiteY1" fmla="*/ 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33700" h="3302000">
                <a:moveTo>
                  <a:pt x="0" y="3302000"/>
                </a:moveTo>
                <a:lnTo>
                  <a:pt x="2933700" y="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8" name="자유형 97"/>
          <p:cNvSpPr/>
          <p:nvPr/>
        </p:nvSpPr>
        <p:spPr>
          <a:xfrm>
            <a:off x="1356990" y="4777056"/>
            <a:ext cx="869950" cy="742950"/>
          </a:xfrm>
          <a:custGeom>
            <a:avLst/>
            <a:gdLst>
              <a:gd name="connsiteX0" fmla="*/ 0 w 869950"/>
              <a:gd name="connsiteY0" fmla="*/ 0 h 742950"/>
              <a:gd name="connsiteX1" fmla="*/ 869950 w 86995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69950" h="742950">
                <a:moveTo>
                  <a:pt x="0" y="0"/>
                </a:moveTo>
                <a:lnTo>
                  <a:pt x="869950" y="74295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9" name="자유형 98"/>
          <p:cNvSpPr/>
          <p:nvPr/>
        </p:nvSpPr>
        <p:spPr>
          <a:xfrm>
            <a:off x="2276822" y="3701128"/>
            <a:ext cx="869950" cy="742950"/>
          </a:xfrm>
          <a:custGeom>
            <a:avLst/>
            <a:gdLst>
              <a:gd name="connsiteX0" fmla="*/ 0 w 869950"/>
              <a:gd name="connsiteY0" fmla="*/ 0 h 742950"/>
              <a:gd name="connsiteX1" fmla="*/ 869950 w 86995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69950" h="742950">
                <a:moveTo>
                  <a:pt x="0" y="0"/>
                </a:moveTo>
                <a:lnTo>
                  <a:pt x="869950" y="74295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0" name="자유형 99"/>
          <p:cNvSpPr/>
          <p:nvPr/>
        </p:nvSpPr>
        <p:spPr>
          <a:xfrm>
            <a:off x="2302520" y="2140807"/>
            <a:ext cx="2963788" cy="3335865"/>
          </a:xfrm>
          <a:custGeom>
            <a:avLst/>
            <a:gdLst>
              <a:gd name="connsiteX0" fmla="*/ 0 w 2933700"/>
              <a:gd name="connsiteY0" fmla="*/ 3302000 h 3302000"/>
              <a:gd name="connsiteX1" fmla="*/ 2933700 w 2933700"/>
              <a:gd name="connsiteY1" fmla="*/ 0 h 330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33700" h="3302000">
                <a:moveTo>
                  <a:pt x="0" y="3302000"/>
                </a:moveTo>
                <a:lnTo>
                  <a:pt x="2933700" y="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1" name="자유형 100"/>
          <p:cNvSpPr/>
          <p:nvPr/>
        </p:nvSpPr>
        <p:spPr>
          <a:xfrm>
            <a:off x="2958232" y="2900482"/>
            <a:ext cx="3587750" cy="2057400"/>
          </a:xfrm>
          <a:custGeom>
            <a:avLst/>
            <a:gdLst>
              <a:gd name="connsiteX0" fmla="*/ 0 w 3587750"/>
              <a:gd name="connsiteY0" fmla="*/ 0 h 2057400"/>
              <a:gd name="connsiteX1" fmla="*/ 958850 w 3587750"/>
              <a:gd name="connsiteY1" fmla="*/ 831850 h 2057400"/>
              <a:gd name="connsiteX2" fmla="*/ 1092200 w 3587750"/>
              <a:gd name="connsiteY2" fmla="*/ 939800 h 2057400"/>
              <a:gd name="connsiteX3" fmla="*/ 1320800 w 3587750"/>
              <a:gd name="connsiteY3" fmla="*/ 1009650 h 2057400"/>
              <a:gd name="connsiteX4" fmla="*/ 1530350 w 3587750"/>
              <a:gd name="connsiteY4" fmla="*/ 1073150 h 2057400"/>
              <a:gd name="connsiteX5" fmla="*/ 1593850 w 3587750"/>
              <a:gd name="connsiteY5" fmla="*/ 1162050 h 2057400"/>
              <a:gd name="connsiteX6" fmla="*/ 1682750 w 3587750"/>
              <a:gd name="connsiteY6" fmla="*/ 2051050 h 2057400"/>
              <a:gd name="connsiteX7" fmla="*/ 3587750 w 3587750"/>
              <a:gd name="connsiteY7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7750" h="2057400">
                <a:moveTo>
                  <a:pt x="0" y="0"/>
                </a:moveTo>
                <a:lnTo>
                  <a:pt x="958850" y="831850"/>
                </a:lnTo>
                <a:lnTo>
                  <a:pt x="1092200" y="939800"/>
                </a:lnTo>
                <a:lnTo>
                  <a:pt x="1320800" y="1009650"/>
                </a:lnTo>
                <a:lnTo>
                  <a:pt x="1530350" y="1073150"/>
                </a:lnTo>
                <a:lnTo>
                  <a:pt x="1593850" y="1162050"/>
                </a:lnTo>
                <a:lnTo>
                  <a:pt x="1682750" y="2051050"/>
                </a:lnTo>
                <a:lnTo>
                  <a:pt x="3587750" y="205740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2" name="자유형 101"/>
          <p:cNvSpPr/>
          <p:nvPr/>
        </p:nvSpPr>
        <p:spPr>
          <a:xfrm>
            <a:off x="3040782" y="1884482"/>
            <a:ext cx="4222750" cy="2717800"/>
          </a:xfrm>
          <a:custGeom>
            <a:avLst/>
            <a:gdLst>
              <a:gd name="connsiteX0" fmla="*/ 0 w 4222750"/>
              <a:gd name="connsiteY0" fmla="*/ 0 h 2717800"/>
              <a:gd name="connsiteX1" fmla="*/ 2216150 w 4222750"/>
              <a:gd name="connsiteY1" fmla="*/ 1860550 h 2717800"/>
              <a:gd name="connsiteX2" fmla="*/ 2527300 w 4222750"/>
              <a:gd name="connsiteY2" fmla="*/ 2114550 h 2717800"/>
              <a:gd name="connsiteX3" fmla="*/ 2940050 w 4222750"/>
              <a:gd name="connsiteY3" fmla="*/ 2336800 h 2717800"/>
              <a:gd name="connsiteX4" fmla="*/ 3333750 w 4222750"/>
              <a:gd name="connsiteY4" fmla="*/ 2508250 h 2717800"/>
              <a:gd name="connsiteX5" fmla="*/ 4222750 w 4222750"/>
              <a:gd name="connsiteY5" fmla="*/ 2717800 h 271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2750" h="2717800">
                <a:moveTo>
                  <a:pt x="0" y="0"/>
                </a:moveTo>
                <a:lnTo>
                  <a:pt x="2216150" y="1860550"/>
                </a:lnTo>
                <a:lnTo>
                  <a:pt x="2527300" y="2114550"/>
                </a:lnTo>
                <a:lnTo>
                  <a:pt x="2940050" y="2336800"/>
                </a:lnTo>
                <a:lnTo>
                  <a:pt x="3333750" y="2508250"/>
                </a:lnTo>
                <a:lnTo>
                  <a:pt x="4222750" y="2717800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3" name="자유형 102"/>
          <p:cNvSpPr/>
          <p:nvPr/>
        </p:nvSpPr>
        <p:spPr>
          <a:xfrm>
            <a:off x="4437782" y="1351082"/>
            <a:ext cx="2755900" cy="1619250"/>
          </a:xfrm>
          <a:custGeom>
            <a:avLst/>
            <a:gdLst>
              <a:gd name="connsiteX0" fmla="*/ 0 w 2755900"/>
              <a:gd name="connsiteY0" fmla="*/ 0 h 1619250"/>
              <a:gd name="connsiteX1" fmla="*/ 1085850 w 2755900"/>
              <a:gd name="connsiteY1" fmla="*/ 952500 h 1619250"/>
              <a:gd name="connsiteX2" fmla="*/ 1530350 w 2755900"/>
              <a:gd name="connsiteY2" fmla="*/ 1295400 h 1619250"/>
              <a:gd name="connsiteX3" fmla="*/ 1689100 w 2755900"/>
              <a:gd name="connsiteY3" fmla="*/ 1384300 h 1619250"/>
              <a:gd name="connsiteX4" fmla="*/ 2755900 w 2755900"/>
              <a:gd name="connsiteY4" fmla="*/ 1619250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5900" h="1619250">
                <a:moveTo>
                  <a:pt x="0" y="0"/>
                </a:moveTo>
                <a:lnTo>
                  <a:pt x="1085850" y="952500"/>
                </a:lnTo>
                <a:lnTo>
                  <a:pt x="1530350" y="1295400"/>
                </a:lnTo>
                <a:lnTo>
                  <a:pt x="1689100" y="1384300"/>
                </a:lnTo>
                <a:lnTo>
                  <a:pt x="2755900" y="1619250"/>
                </a:lnTo>
              </a:path>
            </a:pathLst>
          </a:custGeom>
          <a:ln w="50800">
            <a:solidFill>
              <a:schemeClr val="accent6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4" name="자유형 103"/>
          <p:cNvSpPr/>
          <p:nvPr/>
        </p:nvSpPr>
        <p:spPr>
          <a:xfrm>
            <a:off x="1854602" y="4601012"/>
            <a:ext cx="655320" cy="548640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5" name="자유형 104"/>
          <p:cNvSpPr/>
          <p:nvPr/>
        </p:nvSpPr>
        <p:spPr>
          <a:xfrm>
            <a:off x="2189882" y="4204772"/>
            <a:ext cx="669776" cy="562372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자유형 105"/>
          <p:cNvSpPr/>
          <p:nvPr/>
        </p:nvSpPr>
        <p:spPr>
          <a:xfrm>
            <a:off x="2837582" y="3496112"/>
            <a:ext cx="669776" cy="569992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7" name="자유형 106"/>
          <p:cNvSpPr/>
          <p:nvPr/>
        </p:nvSpPr>
        <p:spPr>
          <a:xfrm>
            <a:off x="3561482" y="2688392"/>
            <a:ext cx="666720" cy="581804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8" name="자유형 107"/>
          <p:cNvSpPr/>
          <p:nvPr/>
        </p:nvSpPr>
        <p:spPr>
          <a:xfrm>
            <a:off x="3970650" y="2295208"/>
            <a:ext cx="624840" cy="533400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9" name="자유형 108"/>
          <p:cNvSpPr/>
          <p:nvPr/>
        </p:nvSpPr>
        <p:spPr>
          <a:xfrm>
            <a:off x="2220362" y="4311452"/>
            <a:ext cx="769620" cy="480060"/>
          </a:xfrm>
          <a:custGeom>
            <a:avLst/>
            <a:gdLst>
              <a:gd name="connsiteX0" fmla="*/ 769620 w 769620"/>
              <a:gd name="connsiteY0" fmla="*/ 312420 h 480060"/>
              <a:gd name="connsiteX1" fmla="*/ 411480 w 769620"/>
              <a:gd name="connsiteY1" fmla="*/ 0 h 480060"/>
              <a:gd name="connsiteX2" fmla="*/ 0 w 769620"/>
              <a:gd name="connsiteY2" fmla="*/ 480060 h 480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9620" h="480060">
                <a:moveTo>
                  <a:pt x="769620" y="312420"/>
                </a:moveTo>
                <a:lnTo>
                  <a:pt x="411480" y="0"/>
                </a:lnTo>
                <a:lnTo>
                  <a:pt x="0" y="48006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0" name="자유형 109"/>
          <p:cNvSpPr/>
          <p:nvPr/>
        </p:nvSpPr>
        <p:spPr>
          <a:xfrm>
            <a:off x="4277370" y="3579932"/>
            <a:ext cx="289952" cy="327660"/>
          </a:xfrm>
          <a:custGeom>
            <a:avLst/>
            <a:gdLst>
              <a:gd name="connsiteX0" fmla="*/ 0 w 967740"/>
              <a:gd name="connsiteY0" fmla="*/ 1074420 h 1074420"/>
              <a:gd name="connsiteX1" fmla="*/ 967740 w 967740"/>
              <a:gd name="connsiteY1" fmla="*/ 0 h 107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67740" h="1074420">
                <a:moveTo>
                  <a:pt x="0" y="1074420"/>
                </a:moveTo>
                <a:lnTo>
                  <a:pt x="967740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1" name="자유형 110"/>
          <p:cNvSpPr/>
          <p:nvPr/>
        </p:nvSpPr>
        <p:spPr>
          <a:xfrm>
            <a:off x="4333007" y="2289295"/>
            <a:ext cx="400050" cy="342900"/>
          </a:xfrm>
          <a:custGeom>
            <a:avLst/>
            <a:gdLst>
              <a:gd name="connsiteX0" fmla="*/ 400050 w 400050"/>
              <a:gd name="connsiteY0" fmla="*/ 342900 h 342900"/>
              <a:gd name="connsiteX1" fmla="*/ 0 w 400050"/>
              <a:gd name="connsiteY1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0050" h="342900">
                <a:moveTo>
                  <a:pt x="400050" y="342900"/>
                </a:moveTo>
                <a:lnTo>
                  <a:pt x="0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2" name="자유형 111"/>
          <p:cNvSpPr/>
          <p:nvPr/>
        </p:nvSpPr>
        <p:spPr>
          <a:xfrm>
            <a:off x="4478561" y="2103161"/>
            <a:ext cx="400050" cy="342900"/>
          </a:xfrm>
          <a:custGeom>
            <a:avLst/>
            <a:gdLst>
              <a:gd name="connsiteX0" fmla="*/ 400050 w 400050"/>
              <a:gd name="connsiteY0" fmla="*/ 342900 h 342900"/>
              <a:gd name="connsiteX1" fmla="*/ 0 w 400050"/>
              <a:gd name="connsiteY1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0050" h="342900">
                <a:moveTo>
                  <a:pt x="400050" y="342900"/>
                </a:moveTo>
                <a:lnTo>
                  <a:pt x="0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3" name="자유형 112"/>
          <p:cNvSpPr/>
          <p:nvPr/>
        </p:nvSpPr>
        <p:spPr>
          <a:xfrm>
            <a:off x="4646787" y="1904451"/>
            <a:ext cx="400050" cy="342900"/>
          </a:xfrm>
          <a:custGeom>
            <a:avLst/>
            <a:gdLst>
              <a:gd name="connsiteX0" fmla="*/ 400050 w 400050"/>
              <a:gd name="connsiteY0" fmla="*/ 342900 h 342900"/>
              <a:gd name="connsiteX1" fmla="*/ 0 w 400050"/>
              <a:gd name="connsiteY1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0050" h="342900">
                <a:moveTo>
                  <a:pt x="400050" y="342900"/>
                </a:moveTo>
                <a:lnTo>
                  <a:pt x="0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4" name="자유형 113"/>
          <p:cNvSpPr/>
          <p:nvPr/>
        </p:nvSpPr>
        <p:spPr>
          <a:xfrm>
            <a:off x="4183782" y="1738432"/>
            <a:ext cx="584200" cy="660400"/>
          </a:xfrm>
          <a:custGeom>
            <a:avLst/>
            <a:gdLst>
              <a:gd name="connsiteX0" fmla="*/ 584200 w 584200"/>
              <a:gd name="connsiteY0" fmla="*/ 0 h 660400"/>
              <a:gd name="connsiteX1" fmla="*/ 0 w 584200"/>
              <a:gd name="connsiteY1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200" h="660400">
                <a:moveTo>
                  <a:pt x="584200" y="0"/>
                </a:moveTo>
                <a:lnTo>
                  <a:pt x="0" y="66040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5" name="자유형 114"/>
          <p:cNvSpPr/>
          <p:nvPr/>
        </p:nvSpPr>
        <p:spPr>
          <a:xfrm>
            <a:off x="5185495" y="2348007"/>
            <a:ext cx="270966" cy="303238"/>
          </a:xfrm>
          <a:custGeom>
            <a:avLst/>
            <a:gdLst>
              <a:gd name="connsiteX0" fmla="*/ 584200 w 584200"/>
              <a:gd name="connsiteY0" fmla="*/ 0 h 660400"/>
              <a:gd name="connsiteX1" fmla="*/ 0 w 584200"/>
              <a:gd name="connsiteY1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200" h="660400">
                <a:moveTo>
                  <a:pt x="584200" y="0"/>
                </a:moveTo>
                <a:lnTo>
                  <a:pt x="0" y="66040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6" name="자유형 115"/>
          <p:cNvSpPr/>
          <p:nvPr/>
        </p:nvSpPr>
        <p:spPr>
          <a:xfrm>
            <a:off x="5392019" y="2523823"/>
            <a:ext cx="270966" cy="303238"/>
          </a:xfrm>
          <a:custGeom>
            <a:avLst/>
            <a:gdLst>
              <a:gd name="connsiteX0" fmla="*/ 584200 w 584200"/>
              <a:gd name="connsiteY0" fmla="*/ 0 h 660400"/>
              <a:gd name="connsiteX1" fmla="*/ 0 w 584200"/>
              <a:gd name="connsiteY1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200" h="660400">
                <a:moveTo>
                  <a:pt x="584200" y="0"/>
                </a:moveTo>
                <a:lnTo>
                  <a:pt x="0" y="66040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7" name="자유형 116"/>
          <p:cNvSpPr/>
          <p:nvPr/>
        </p:nvSpPr>
        <p:spPr>
          <a:xfrm>
            <a:off x="5447432" y="2684582"/>
            <a:ext cx="471488" cy="928688"/>
          </a:xfrm>
          <a:custGeom>
            <a:avLst/>
            <a:gdLst>
              <a:gd name="connsiteX0" fmla="*/ 471488 w 471488"/>
              <a:gd name="connsiteY0" fmla="*/ 0 h 928688"/>
              <a:gd name="connsiteX1" fmla="*/ 61913 w 471488"/>
              <a:gd name="connsiteY1" fmla="*/ 466725 h 928688"/>
              <a:gd name="connsiteX2" fmla="*/ 9525 w 471488"/>
              <a:gd name="connsiteY2" fmla="*/ 571500 h 928688"/>
              <a:gd name="connsiteX3" fmla="*/ 0 w 471488"/>
              <a:gd name="connsiteY3" fmla="*/ 681038 h 928688"/>
              <a:gd name="connsiteX4" fmla="*/ 0 w 471488"/>
              <a:gd name="connsiteY4" fmla="*/ 928688 h 92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488" h="928688">
                <a:moveTo>
                  <a:pt x="471488" y="0"/>
                </a:moveTo>
                <a:lnTo>
                  <a:pt x="61913" y="466725"/>
                </a:lnTo>
                <a:lnTo>
                  <a:pt x="9525" y="571500"/>
                </a:lnTo>
                <a:lnTo>
                  <a:pt x="0" y="681038"/>
                </a:lnTo>
                <a:lnTo>
                  <a:pt x="0" y="928688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8" name="자유형 117"/>
          <p:cNvSpPr/>
          <p:nvPr/>
        </p:nvSpPr>
        <p:spPr>
          <a:xfrm>
            <a:off x="5606182" y="2160707"/>
            <a:ext cx="438150" cy="441325"/>
          </a:xfrm>
          <a:custGeom>
            <a:avLst/>
            <a:gdLst>
              <a:gd name="connsiteX0" fmla="*/ 0 w 438150"/>
              <a:gd name="connsiteY0" fmla="*/ 133350 h 441325"/>
              <a:gd name="connsiteX1" fmla="*/ 111125 w 438150"/>
              <a:gd name="connsiteY1" fmla="*/ 0 h 441325"/>
              <a:gd name="connsiteX2" fmla="*/ 234950 w 438150"/>
              <a:gd name="connsiteY2" fmla="*/ 85725 h 441325"/>
              <a:gd name="connsiteX3" fmla="*/ 438150 w 438150"/>
              <a:gd name="connsiteY3" fmla="*/ 355600 h 441325"/>
              <a:gd name="connsiteX4" fmla="*/ 377825 w 438150"/>
              <a:gd name="connsiteY4" fmla="*/ 441325 h 44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0" h="441325">
                <a:moveTo>
                  <a:pt x="0" y="133350"/>
                </a:moveTo>
                <a:lnTo>
                  <a:pt x="111125" y="0"/>
                </a:lnTo>
                <a:lnTo>
                  <a:pt x="234950" y="85725"/>
                </a:lnTo>
                <a:lnTo>
                  <a:pt x="438150" y="355600"/>
                </a:lnTo>
                <a:lnTo>
                  <a:pt x="377825" y="441325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9" name="자유형 118"/>
          <p:cNvSpPr/>
          <p:nvPr/>
        </p:nvSpPr>
        <p:spPr>
          <a:xfrm>
            <a:off x="4672732" y="2897307"/>
            <a:ext cx="720725" cy="533400"/>
          </a:xfrm>
          <a:custGeom>
            <a:avLst/>
            <a:gdLst>
              <a:gd name="connsiteX0" fmla="*/ 0 w 720725"/>
              <a:gd name="connsiteY0" fmla="*/ 0 h 533400"/>
              <a:gd name="connsiteX1" fmla="*/ 638175 w 720725"/>
              <a:gd name="connsiteY1" fmla="*/ 523875 h 533400"/>
              <a:gd name="connsiteX2" fmla="*/ 720725 w 720725"/>
              <a:gd name="connsiteY2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0725" h="533400">
                <a:moveTo>
                  <a:pt x="0" y="0"/>
                </a:moveTo>
                <a:lnTo>
                  <a:pt x="638175" y="523875"/>
                </a:lnTo>
                <a:lnTo>
                  <a:pt x="720725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0" name="자유형 119"/>
          <p:cNvSpPr/>
          <p:nvPr/>
        </p:nvSpPr>
        <p:spPr>
          <a:xfrm>
            <a:off x="4739407" y="3065582"/>
            <a:ext cx="568325" cy="495300"/>
          </a:xfrm>
          <a:custGeom>
            <a:avLst/>
            <a:gdLst>
              <a:gd name="connsiteX0" fmla="*/ 73025 w 568325"/>
              <a:gd name="connsiteY0" fmla="*/ 0 h 495300"/>
              <a:gd name="connsiteX1" fmla="*/ 0 w 568325"/>
              <a:gd name="connsiteY1" fmla="*/ 98425 h 495300"/>
              <a:gd name="connsiteX2" fmla="*/ 466725 w 568325"/>
              <a:gd name="connsiteY2" fmla="*/ 473075 h 495300"/>
              <a:gd name="connsiteX3" fmla="*/ 514350 w 568325"/>
              <a:gd name="connsiteY3" fmla="*/ 495300 h 495300"/>
              <a:gd name="connsiteX4" fmla="*/ 568325 w 568325"/>
              <a:gd name="connsiteY4" fmla="*/ 428625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325" h="495300">
                <a:moveTo>
                  <a:pt x="73025" y="0"/>
                </a:moveTo>
                <a:lnTo>
                  <a:pt x="0" y="98425"/>
                </a:lnTo>
                <a:lnTo>
                  <a:pt x="466725" y="473075"/>
                </a:lnTo>
                <a:lnTo>
                  <a:pt x="514350" y="495300"/>
                </a:lnTo>
                <a:lnTo>
                  <a:pt x="568325" y="428625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1" name="자유형 120"/>
          <p:cNvSpPr/>
          <p:nvPr/>
        </p:nvSpPr>
        <p:spPr>
          <a:xfrm>
            <a:off x="303932" y="3725982"/>
            <a:ext cx="4787900" cy="2857500"/>
          </a:xfrm>
          <a:custGeom>
            <a:avLst/>
            <a:gdLst>
              <a:gd name="connsiteX0" fmla="*/ 0 w 4787900"/>
              <a:gd name="connsiteY0" fmla="*/ 1327150 h 2857500"/>
              <a:gd name="connsiteX1" fmla="*/ 215900 w 4787900"/>
              <a:gd name="connsiteY1" fmla="*/ 2279650 h 2857500"/>
              <a:gd name="connsiteX2" fmla="*/ 311150 w 4787900"/>
              <a:gd name="connsiteY2" fmla="*/ 2451100 h 2857500"/>
              <a:gd name="connsiteX3" fmla="*/ 527050 w 4787900"/>
              <a:gd name="connsiteY3" fmla="*/ 2679700 h 2857500"/>
              <a:gd name="connsiteX4" fmla="*/ 704850 w 4787900"/>
              <a:gd name="connsiteY4" fmla="*/ 2800350 h 2857500"/>
              <a:gd name="connsiteX5" fmla="*/ 971550 w 4787900"/>
              <a:gd name="connsiteY5" fmla="*/ 2857500 h 2857500"/>
              <a:gd name="connsiteX6" fmla="*/ 1790700 w 4787900"/>
              <a:gd name="connsiteY6" fmla="*/ 2857500 h 2857500"/>
              <a:gd name="connsiteX7" fmla="*/ 1924050 w 4787900"/>
              <a:gd name="connsiteY7" fmla="*/ 2813050 h 2857500"/>
              <a:gd name="connsiteX8" fmla="*/ 2012950 w 4787900"/>
              <a:gd name="connsiteY8" fmla="*/ 2679700 h 2857500"/>
              <a:gd name="connsiteX9" fmla="*/ 2044700 w 4787900"/>
              <a:gd name="connsiteY9" fmla="*/ 1943100 h 2857500"/>
              <a:gd name="connsiteX10" fmla="*/ 2095500 w 4787900"/>
              <a:gd name="connsiteY10" fmla="*/ 1797050 h 2857500"/>
              <a:gd name="connsiteX11" fmla="*/ 2730500 w 4787900"/>
              <a:gd name="connsiteY11" fmla="*/ 1244600 h 2857500"/>
              <a:gd name="connsiteX12" fmla="*/ 2914650 w 4787900"/>
              <a:gd name="connsiteY12" fmla="*/ 1250950 h 2857500"/>
              <a:gd name="connsiteX13" fmla="*/ 2990850 w 4787900"/>
              <a:gd name="connsiteY13" fmla="*/ 1085850 h 2857500"/>
              <a:gd name="connsiteX14" fmla="*/ 3219450 w 4787900"/>
              <a:gd name="connsiteY14" fmla="*/ 908050 h 2857500"/>
              <a:gd name="connsiteX15" fmla="*/ 3371850 w 4787900"/>
              <a:gd name="connsiteY15" fmla="*/ 844550 h 2857500"/>
              <a:gd name="connsiteX16" fmla="*/ 3479800 w 4787900"/>
              <a:gd name="connsiteY16" fmla="*/ 679450 h 2857500"/>
              <a:gd name="connsiteX17" fmla="*/ 4292600 w 4787900"/>
              <a:gd name="connsiteY17" fmla="*/ 222250 h 2857500"/>
              <a:gd name="connsiteX18" fmla="*/ 4787900 w 4787900"/>
              <a:gd name="connsiteY18" fmla="*/ 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87900" h="2857500">
                <a:moveTo>
                  <a:pt x="0" y="1327150"/>
                </a:moveTo>
                <a:lnTo>
                  <a:pt x="215900" y="2279650"/>
                </a:lnTo>
                <a:lnTo>
                  <a:pt x="311150" y="2451100"/>
                </a:lnTo>
                <a:lnTo>
                  <a:pt x="527050" y="2679700"/>
                </a:lnTo>
                <a:lnTo>
                  <a:pt x="704850" y="2800350"/>
                </a:lnTo>
                <a:lnTo>
                  <a:pt x="971550" y="2857500"/>
                </a:lnTo>
                <a:lnTo>
                  <a:pt x="1790700" y="2857500"/>
                </a:lnTo>
                <a:lnTo>
                  <a:pt x="1924050" y="2813050"/>
                </a:lnTo>
                <a:lnTo>
                  <a:pt x="2012950" y="2679700"/>
                </a:lnTo>
                <a:lnTo>
                  <a:pt x="2044700" y="1943100"/>
                </a:lnTo>
                <a:lnTo>
                  <a:pt x="2095500" y="1797050"/>
                </a:lnTo>
                <a:lnTo>
                  <a:pt x="2730500" y="1244600"/>
                </a:lnTo>
                <a:lnTo>
                  <a:pt x="2914650" y="1250950"/>
                </a:lnTo>
                <a:lnTo>
                  <a:pt x="2990850" y="1085850"/>
                </a:lnTo>
                <a:lnTo>
                  <a:pt x="3219450" y="908050"/>
                </a:lnTo>
                <a:lnTo>
                  <a:pt x="3371850" y="844550"/>
                </a:lnTo>
                <a:lnTo>
                  <a:pt x="3479800" y="679450"/>
                </a:lnTo>
                <a:lnTo>
                  <a:pt x="4292600" y="222250"/>
                </a:lnTo>
                <a:lnTo>
                  <a:pt x="4787900" y="0"/>
                </a:lnTo>
              </a:path>
            </a:pathLst>
          </a:custGeom>
          <a:ln w="47625">
            <a:solidFill>
              <a:schemeClr val="accent6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2" name="자유형 121"/>
          <p:cNvSpPr/>
          <p:nvPr/>
        </p:nvSpPr>
        <p:spPr>
          <a:xfrm>
            <a:off x="5758582" y="4310182"/>
            <a:ext cx="184150" cy="1022350"/>
          </a:xfrm>
          <a:custGeom>
            <a:avLst/>
            <a:gdLst>
              <a:gd name="connsiteX0" fmla="*/ 0 w 184150"/>
              <a:gd name="connsiteY0" fmla="*/ 1022350 h 1022350"/>
              <a:gd name="connsiteX1" fmla="*/ 0 w 184150"/>
              <a:gd name="connsiteY1" fmla="*/ 438150 h 1022350"/>
              <a:gd name="connsiteX2" fmla="*/ 184150 w 184150"/>
              <a:gd name="connsiteY2" fmla="*/ 0 h 102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150" h="1022350">
                <a:moveTo>
                  <a:pt x="0" y="1022350"/>
                </a:moveTo>
                <a:lnTo>
                  <a:pt x="0" y="438150"/>
                </a:lnTo>
                <a:lnTo>
                  <a:pt x="184150" y="0"/>
                </a:lnTo>
              </a:path>
            </a:pathLst>
          </a:custGeom>
          <a:ln w="4762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3" name="자유형 122"/>
          <p:cNvSpPr/>
          <p:nvPr/>
        </p:nvSpPr>
        <p:spPr>
          <a:xfrm>
            <a:off x="4318754" y="3348926"/>
            <a:ext cx="538128" cy="453256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4" name="자유형 123"/>
          <p:cNvSpPr/>
          <p:nvPr/>
        </p:nvSpPr>
        <p:spPr>
          <a:xfrm rot="8427266">
            <a:off x="4749027" y="4880032"/>
            <a:ext cx="791064" cy="643718"/>
          </a:xfrm>
          <a:custGeom>
            <a:avLst/>
            <a:gdLst>
              <a:gd name="connsiteX0" fmla="*/ 0 w 624840"/>
              <a:gd name="connsiteY0" fmla="*/ 0 h 533400"/>
              <a:gd name="connsiteX1" fmla="*/ 624840 w 624840"/>
              <a:gd name="connsiteY1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 h="533400">
                <a:moveTo>
                  <a:pt x="0" y="0"/>
                </a:moveTo>
                <a:lnTo>
                  <a:pt x="624840" y="53340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5" name="자유형 124"/>
          <p:cNvSpPr/>
          <p:nvPr/>
        </p:nvSpPr>
        <p:spPr>
          <a:xfrm>
            <a:off x="2870920" y="3438738"/>
            <a:ext cx="612121" cy="684119"/>
          </a:xfrm>
          <a:custGeom>
            <a:avLst/>
            <a:gdLst>
              <a:gd name="connsiteX0" fmla="*/ 0 w 976312"/>
              <a:gd name="connsiteY0" fmla="*/ 1095375 h 1095375"/>
              <a:gd name="connsiteX1" fmla="*/ 976312 w 976312"/>
              <a:gd name="connsiteY1" fmla="*/ 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6312" h="1095375">
                <a:moveTo>
                  <a:pt x="0" y="1095375"/>
                </a:moveTo>
                <a:lnTo>
                  <a:pt x="976312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6" name="자유형 125"/>
          <p:cNvSpPr/>
          <p:nvPr/>
        </p:nvSpPr>
        <p:spPr>
          <a:xfrm>
            <a:off x="4942607" y="3859332"/>
            <a:ext cx="863600" cy="593725"/>
          </a:xfrm>
          <a:custGeom>
            <a:avLst/>
            <a:gdLst>
              <a:gd name="connsiteX0" fmla="*/ 0 w 863600"/>
              <a:gd name="connsiteY0" fmla="*/ 0 h 593725"/>
              <a:gd name="connsiteX1" fmla="*/ 565150 w 863600"/>
              <a:gd name="connsiteY1" fmla="*/ 450850 h 593725"/>
              <a:gd name="connsiteX2" fmla="*/ 863600 w 863600"/>
              <a:gd name="connsiteY2" fmla="*/ 593725 h 59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3600" h="593725">
                <a:moveTo>
                  <a:pt x="0" y="0"/>
                </a:moveTo>
                <a:lnTo>
                  <a:pt x="565150" y="450850"/>
                </a:lnTo>
                <a:lnTo>
                  <a:pt x="863600" y="593725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7" name="자유형 126"/>
          <p:cNvSpPr/>
          <p:nvPr/>
        </p:nvSpPr>
        <p:spPr>
          <a:xfrm>
            <a:off x="4997996" y="4104452"/>
            <a:ext cx="168275" cy="784225"/>
          </a:xfrm>
          <a:custGeom>
            <a:avLst/>
            <a:gdLst>
              <a:gd name="connsiteX0" fmla="*/ 0 w 168275"/>
              <a:gd name="connsiteY0" fmla="*/ 784225 h 784225"/>
              <a:gd name="connsiteX1" fmla="*/ 3175 w 168275"/>
              <a:gd name="connsiteY1" fmla="*/ 206375 h 784225"/>
              <a:gd name="connsiteX2" fmla="*/ 168275 w 168275"/>
              <a:gd name="connsiteY2" fmla="*/ 0 h 784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275" h="784225">
                <a:moveTo>
                  <a:pt x="0" y="784225"/>
                </a:moveTo>
                <a:cubicBezTo>
                  <a:pt x="1058" y="591608"/>
                  <a:pt x="2117" y="398992"/>
                  <a:pt x="3175" y="206375"/>
                </a:cubicBezTo>
                <a:lnTo>
                  <a:pt x="168275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8" name="자유형 127"/>
          <p:cNvSpPr/>
          <p:nvPr/>
        </p:nvSpPr>
        <p:spPr>
          <a:xfrm>
            <a:off x="5371381" y="4351978"/>
            <a:ext cx="123825" cy="527050"/>
          </a:xfrm>
          <a:custGeom>
            <a:avLst/>
            <a:gdLst>
              <a:gd name="connsiteX0" fmla="*/ 0 w 123825"/>
              <a:gd name="connsiteY0" fmla="*/ 527050 h 527050"/>
              <a:gd name="connsiteX1" fmla="*/ 3175 w 123825"/>
              <a:gd name="connsiteY1" fmla="*/ 219075 h 527050"/>
              <a:gd name="connsiteX2" fmla="*/ 19050 w 123825"/>
              <a:gd name="connsiteY2" fmla="*/ 171450 h 527050"/>
              <a:gd name="connsiteX3" fmla="*/ 123825 w 123825"/>
              <a:gd name="connsiteY3" fmla="*/ 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25" h="527050">
                <a:moveTo>
                  <a:pt x="0" y="527050"/>
                </a:moveTo>
                <a:cubicBezTo>
                  <a:pt x="1058" y="424392"/>
                  <a:pt x="2117" y="321733"/>
                  <a:pt x="3175" y="219075"/>
                </a:cubicBezTo>
                <a:lnTo>
                  <a:pt x="19050" y="171450"/>
                </a:lnTo>
                <a:lnTo>
                  <a:pt x="123825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9" name="자유형 128"/>
          <p:cNvSpPr/>
          <p:nvPr/>
        </p:nvSpPr>
        <p:spPr>
          <a:xfrm>
            <a:off x="5930032" y="4513382"/>
            <a:ext cx="434975" cy="387350"/>
          </a:xfrm>
          <a:custGeom>
            <a:avLst/>
            <a:gdLst>
              <a:gd name="connsiteX0" fmla="*/ 0 w 434975"/>
              <a:gd name="connsiteY0" fmla="*/ 0 h 387350"/>
              <a:gd name="connsiteX1" fmla="*/ 355600 w 434975"/>
              <a:gd name="connsiteY1" fmla="*/ 161925 h 387350"/>
              <a:gd name="connsiteX2" fmla="*/ 431800 w 434975"/>
              <a:gd name="connsiteY2" fmla="*/ 279400 h 387350"/>
              <a:gd name="connsiteX3" fmla="*/ 434975 w 434975"/>
              <a:gd name="connsiteY3" fmla="*/ 387350 h 38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75" h="387350">
                <a:moveTo>
                  <a:pt x="0" y="0"/>
                </a:moveTo>
                <a:lnTo>
                  <a:pt x="355600" y="161925"/>
                </a:lnTo>
                <a:lnTo>
                  <a:pt x="431800" y="279400"/>
                </a:lnTo>
                <a:cubicBezTo>
                  <a:pt x="432858" y="315383"/>
                  <a:pt x="433917" y="351367"/>
                  <a:pt x="434975" y="387350"/>
                </a:cubicBezTo>
              </a:path>
            </a:pathLst>
          </a:custGeom>
          <a:ln w="34925">
            <a:solidFill>
              <a:srgbClr val="002060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0" name="자유형 129"/>
          <p:cNvSpPr/>
          <p:nvPr/>
        </p:nvSpPr>
        <p:spPr>
          <a:xfrm>
            <a:off x="4640982" y="4281607"/>
            <a:ext cx="337820" cy="67945"/>
          </a:xfrm>
          <a:custGeom>
            <a:avLst/>
            <a:gdLst>
              <a:gd name="connsiteX0" fmla="*/ 0 w 304800"/>
              <a:gd name="connsiteY0" fmla="*/ 0 h 28575"/>
              <a:gd name="connsiteX1" fmla="*/ 215900 w 304800"/>
              <a:gd name="connsiteY1" fmla="*/ 0 h 28575"/>
              <a:gd name="connsiteX2" fmla="*/ 304800 w 304800"/>
              <a:gd name="connsiteY2" fmla="*/ 2857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" h="28575">
                <a:moveTo>
                  <a:pt x="0" y="0"/>
                </a:moveTo>
                <a:lnTo>
                  <a:pt x="215900" y="0"/>
                </a:lnTo>
                <a:lnTo>
                  <a:pt x="304800" y="28575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1" name="자유형 130"/>
          <p:cNvSpPr/>
          <p:nvPr/>
        </p:nvSpPr>
        <p:spPr>
          <a:xfrm>
            <a:off x="5352182" y="3059232"/>
            <a:ext cx="1657350" cy="622300"/>
          </a:xfrm>
          <a:custGeom>
            <a:avLst/>
            <a:gdLst>
              <a:gd name="connsiteX0" fmla="*/ 0 w 1657350"/>
              <a:gd name="connsiteY0" fmla="*/ 622300 h 622300"/>
              <a:gd name="connsiteX1" fmla="*/ 622300 w 1657350"/>
              <a:gd name="connsiteY1" fmla="*/ 590550 h 622300"/>
              <a:gd name="connsiteX2" fmla="*/ 863600 w 1657350"/>
              <a:gd name="connsiteY2" fmla="*/ 25400 h 622300"/>
              <a:gd name="connsiteX3" fmla="*/ 1174750 w 1657350"/>
              <a:gd name="connsiteY3" fmla="*/ 31750 h 622300"/>
              <a:gd name="connsiteX4" fmla="*/ 1301750 w 1657350"/>
              <a:gd name="connsiteY4" fmla="*/ 63500 h 622300"/>
              <a:gd name="connsiteX5" fmla="*/ 1511300 w 1657350"/>
              <a:gd name="connsiteY5" fmla="*/ 76200 h 622300"/>
              <a:gd name="connsiteX6" fmla="*/ 1657350 w 1657350"/>
              <a:gd name="connsiteY6" fmla="*/ 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7350" h="622300">
                <a:moveTo>
                  <a:pt x="0" y="622300"/>
                </a:moveTo>
                <a:lnTo>
                  <a:pt x="622300" y="590550"/>
                </a:lnTo>
                <a:lnTo>
                  <a:pt x="863600" y="25400"/>
                </a:lnTo>
                <a:lnTo>
                  <a:pt x="1174750" y="31750"/>
                </a:lnTo>
                <a:lnTo>
                  <a:pt x="1301750" y="63500"/>
                </a:lnTo>
                <a:lnTo>
                  <a:pt x="1511300" y="76200"/>
                </a:lnTo>
                <a:lnTo>
                  <a:pt x="1657350" y="0"/>
                </a:lnTo>
              </a:path>
            </a:pathLst>
          </a:custGeom>
          <a:ln w="47625">
            <a:solidFill>
              <a:schemeClr val="accent6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2" name="자유형 131"/>
          <p:cNvSpPr/>
          <p:nvPr/>
        </p:nvSpPr>
        <p:spPr>
          <a:xfrm flipH="1">
            <a:off x="6344270" y="5020851"/>
            <a:ext cx="45719" cy="329565"/>
          </a:xfrm>
          <a:custGeom>
            <a:avLst/>
            <a:gdLst>
              <a:gd name="connsiteX0" fmla="*/ 0 w 3175"/>
              <a:gd name="connsiteY0" fmla="*/ 0 h 323850"/>
              <a:gd name="connsiteX1" fmla="*/ 3175 w 3175"/>
              <a:gd name="connsiteY1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5" h="323850">
                <a:moveTo>
                  <a:pt x="0" y="0"/>
                </a:moveTo>
                <a:cubicBezTo>
                  <a:pt x="1058" y="107950"/>
                  <a:pt x="2117" y="215900"/>
                  <a:pt x="3175" y="323850"/>
                </a:cubicBez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3" name="자유형 132"/>
          <p:cNvSpPr/>
          <p:nvPr/>
        </p:nvSpPr>
        <p:spPr>
          <a:xfrm>
            <a:off x="4580657" y="5011857"/>
            <a:ext cx="1958975" cy="438150"/>
          </a:xfrm>
          <a:custGeom>
            <a:avLst/>
            <a:gdLst>
              <a:gd name="connsiteX0" fmla="*/ 25400 w 1958975"/>
              <a:gd name="connsiteY0" fmla="*/ 0 h 438150"/>
              <a:gd name="connsiteX1" fmla="*/ 0 w 1958975"/>
              <a:gd name="connsiteY1" fmla="*/ 117475 h 438150"/>
              <a:gd name="connsiteX2" fmla="*/ 101600 w 1958975"/>
              <a:gd name="connsiteY2" fmla="*/ 438150 h 438150"/>
              <a:gd name="connsiteX3" fmla="*/ 1958975 w 1958975"/>
              <a:gd name="connsiteY3" fmla="*/ 371475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8975" h="438150">
                <a:moveTo>
                  <a:pt x="25400" y="0"/>
                </a:moveTo>
                <a:lnTo>
                  <a:pt x="0" y="117475"/>
                </a:lnTo>
                <a:lnTo>
                  <a:pt x="101600" y="438150"/>
                </a:lnTo>
                <a:lnTo>
                  <a:pt x="1958975" y="371475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5" name="TextBox 134"/>
          <p:cNvSpPr txBox="1"/>
          <p:nvPr/>
        </p:nvSpPr>
        <p:spPr>
          <a:xfrm>
            <a:off x="3850655" y="1158300"/>
            <a:ext cx="576064" cy="246221"/>
          </a:xfrm>
          <a:prstGeom prst="rect">
            <a:avLst/>
          </a:prstGeom>
          <a:noFill/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 smtClean="0"/>
              <a:t>검단로</a:t>
            </a:r>
            <a:endParaRPr lang="ko-KR" altLang="en-US" sz="1000" b="1" dirty="0"/>
          </a:p>
        </p:txBody>
      </p:sp>
      <p:sp>
        <p:nvSpPr>
          <p:cNvPr id="136" name="TextBox 135"/>
          <p:cNvSpPr txBox="1"/>
          <p:nvPr/>
        </p:nvSpPr>
        <p:spPr>
          <a:xfrm>
            <a:off x="6073031" y="3034725"/>
            <a:ext cx="72008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 smtClean="0"/>
              <a:t>원당대로</a:t>
            </a:r>
            <a:endParaRPr lang="en-US" altLang="ko-KR" sz="1000" b="1" dirty="0" smtClean="0"/>
          </a:p>
          <a:p>
            <a:pPr algn="ctr"/>
            <a:r>
              <a:rPr lang="en-US" altLang="ko-KR" sz="1000" b="1" dirty="0" smtClean="0"/>
              <a:t>117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137" name="TextBox 136"/>
          <p:cNvSpPr txBox="1"/>
          <p:nvPr/>
        </p:nvSpPr>
        <p:spPr>
          <a:xfrm>
            <a:off x="345455" y="6120825"/>
            <a:ext cx="864096" cy="276999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검단천로</a:t>
            </a:r>
            <a:endParaRPr lang="ko-KR" altLang="en-US" sz="1200" b="1" dirty="0"/>
          </a:p>
        </p:txBody>
      </p:sp>
      <p:sp>
        <p:nvSpPr>
          <p:cNvPr id="138" name="자유형 137"/>
          <p:cNvSpPr/>
          <p:nvPr/>
        </p:nvSpPr>
        <p:spPr>
          <a:xfrm>
            <a:off x="5885582" y="3716457"/>
            <a:ext cx="174625" cy="438150"/>
          </a:xfrm>
          <a:custGeom>
            <a:avLst/>
            <a:gdLst>
              <a:gd name="connsiteX0" fmla="*/ 133350 w 174625"/>
              <a:gd name="connsiteY0" fmla="*/ 438150 h 438150"/>
              <a:gd name="connsiteX1" fmla="*/ 165100 w 174625"/>
              <a:gd name="connsiteY1" fmla="*/ 371475 h 438150"/>
              <a:gd name="connsiteX2" fmla="*/ 174625 w 174625"/>
              <a:gd name="connsiteY2" fmla="*/ 301625 h 438150"/>
              <a:gd name="connsiteX3" fmla="*/ 0 w 174625"/>
              <a:gd name="connsiteY3" fmla="*/ 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25" h="438150">
                <a:moveTo>
                  <a:pt x="133350" y="438150"/>
                </a:moveTo>
                <a:lnTo>
                  <a:pt x="165100" y="371475"/>
                </a:lnTo>
                <a:lnTo>
                  <a:pt x="174625" y="301625"/>
                </a:lnTo>
                <a:lnTo>
                  <a:pt x="0" y="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9" name="자유형 138"/>
          <p:cNvSpPr/>
          <p:nvPr/>
        </p:nvSpPr>
        <p:spPr>
          <a:xfrm>
            <a:off x="5499820" y="3298945"/>
            <a:ext cx="273843" cy="261937"/>
          </a:xfrm>
          <a:custGeom>
            <a:avLst/>
            <a:gdLst>
              <a:gd name="connsiteX0" fmla="*/ 0 w 273843"/>
              <a:gd name="connsiteY0" fmla="*/ 0 h 261937"/>
              <a:gd name="connsiteX1" fmla="*/ 69056 w 273843"/>
              <a:gd name="connsiteY1" fmla="*/ 9525 h 261937"/>
              <a:gd name="connsiteX2" fmla="*/ 69056 w 273843"/>
              <a:gd name="connsiteY2" fmla="*/ 261937 h 261937"/>
              <a:gd name="connsiteX3" fmla="*/ 273843 w 273843"/>
              <a:gd name="connsiteY3" fmla="*/ 261937 h 261937"/>
              <a:gd name="connsiteX4" fmla="*/ 159543 w 273843"/>
              <a:gd name="connsiteY4" fmla="*/ 157162 h 261937"/>
              <a:gd name="connsiteX5" fmla="*/ 159543 w 273843"/>
              <a:gd name="connsiteY5" fmla="*/ 4762 h 2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843" h="261937">
                <a:moveTo>
                  <a:pt x="0" y="0"/>
                </a:moveTo>
                <a:lnTo>
                  <a:pt x="69056" y="9525"/>
                </a:lnTo>
                <a:lnTo>
                  <a:pt x="69056" y="261937"/>
                </a:lnTo>
                <a:lnTo>
                  <a:pt x="273843" y="261937"/>
                </a:lnTo>
                <a:lnTo>
                  <a:pt x="159543" y="157162"/>
                </a:lnTo>
                <a:lnTo>
                  <a:pt x="159543" y="4762"/>
                </a:lnTo>
              </a:path>
            </a:pathLst>
          </a:custGeom>
          <a:ln w="1587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0" name="자유형 139"/>
          <p:cNvSpPr/>
          <p:nvPr/>
        </p:nvSpPr>
        <p:spPr>
          <a:xfrm>
            <a:off x="4999757" y="2536945"/>
            <a:ext cx="542925" cy="461962"/>
          </a:xfrm>
          <a:custGeom>
            <a:avLst/>
            <a:gdLst>
              <a:gd name="connsiteX0" fmla="*/ 0 w 542925"/>
              <a:gd name="connsiteY0" fmla="*/ 0 h 461962"/>
              <a:gd name="connsiteX1" fmla="*/ 542925 w 542925"/>
              <a:gd name="connsiteY1" fmla="*/ 461962 h 46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2925" h="461962">
                <a:moveTo>
                  <a:pt x="0" y="0"/>
                </a:moveTo>
                <a:lnTo>
                  <a:pt x="542925" y="461962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1" name="모서리가 둥근 직사각형 140"/>
          <p:cNvSpPr/>
          <p:nvPr/>
        </p:nvSpPr>
        <p:spPr>
          <a:xfrm>
            <a:off x="1941111" y="4898724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42" name="모서리가 둥근 직사각형 141"/>
          <p:cNvSpPr/>
          <p:nvPr/>
        </p:nvSpPr>
        <p:spPr>
          <a:xfrm>
            <a:off x="4760094" y="1533992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7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3" name="모서리가 둥근 직사각형 142"/>
          <p:cNvSpPr/>
          <p:nvPr/>
        </p:nvSpPr>
        <p:spPr>
          <a:xfrm>
            <a:off x="5231026" y="2368352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8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4" name="모서리가 둥근 직사각형 143"/>
          <p:cNvSpPr/>
          <p:nvPr/>
        </p:nvSpPr>
        <p:spPr>
          <a:xfrm>
            <a:off x="5460410" y="2542104"/>
            <a:ext cx="341352" cy="176768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10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5" name="모서리가 둥근 직사각형 144"/>
          <p:cNvSpPr/>
          <p:nvPr/>
        </p:nvSpPr>
        <p:spPr>
          <a:xfrm>
            <a:off x="5767522" y="2221632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9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6" name="모서리가 둥근 직사각형 145"/>
          <p:cNvSpPr/>
          <p:nvPr/>
        </p:nvSpPr>
        <p:spPr>
          <a:xfrm>
            <a:off x="5607502" y="2838852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11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7" name="모서리가 둥근 직사각형 146"/>
          <p:cNvSpPr/>
          <p:nvPr/>
        </p:nvSpPr>
        <p:spPr>
          <a:xfrm>
            <a:off x="5624190" y="3417973"/>
            <a:ext cx="339040" cy="16958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12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8" name="모서리가 둥근 직사각형 147"/>
          <p:cNvSpPr/>
          <p:nvPr/>
        </p:nvSpPr>
        <p:spPr>
          <a:xfrm>
            <a:off x="5858610" y="3870588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13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49" name="모서리가 둥근 직사각형 148"/>
          <p:cNvSpPr/>
          <p:nvPr/>
        </p:nvSpPr>
        <p:spPr>
          <a:xfrm>
            <a:off x="5219706" y="4092332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14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50" name="자유형 149"/>
          <p:cNvSpPr/>
          <p:nvPr/>
        </p:nvSpPr>
        <p:spPr>
          <a:xfrm>
            <a:off x="3562365" y="2999467"/>
            <a:ext cx="324088" cy="348814"/>
          </a:xfrm>
          <a:custGeom>
            <a:avLst/>
            <a:gdLst>
              <a:gd name="connsiteX0" fmla="*/ 0 w 976312"/>
              <a:gd name="connsiteY0" fmla="*/ 1095375 h 1095375"/>
              <a:gd name="connsiteX1" fmla="*/ 976312 w 976312"/>
              <a:gd name="connsiteY1" fmla="*/ 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6312" h="1095375">
                <a:moveTo>
                  <a:pt x="0" y="1095375"/>
                </a:moveTo>
                <a:lnTo>
                  <a:pt x="976312" y="0"/>
                </a:lnTo>
              </a:path>
            </a:pathLst>
          </a:custGeom>
          <a:ln w="34925">
            <a:solidFill>
              <a:srgbClr val="00206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1" name="모서리가 둥근 직사각형 150"/>
          <p:cNvSpPr/>
          <p:nvPr/>
        </p:nvSpPr>
        <p:spPr>
          <a:xfrm>
            <a:off x="737808" y="4559326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가람로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2" name="모서리가 둥근 직사각형 151"/>
          <p:cNvSpPr/>
          <p:nvPr/>
        </p:nvSpPr>
        <p:spPr>
          <a:xfrm>
            <a:off x="1606259" y="3506554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누리로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3" name="모서리가 둥근 직사각형 152"/>
          <p:cNvSpPr/>
          <p:nvPr/>
        </p:nvSpPr>
        <p:spPr>
          <a:xfrm>
            <a:off x="2301478" y="2734882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도담로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4" name="모서리가 둥근 직사각형 153"/>
          <p:cNvSpPr/>
          <p:nvPr/>
        </p:nvSpPr>
        <p:spPr>
          <a:xfrm>
            <a:off x="2484837" y="4820010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보듬로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5" name="모서리가 둥근 직사각형 154"/>
          <p:cNvSpPr/>
          <p:nvPr/>
        </p:nvSpPr>
        <p:spPr>
          <a:xfrm>
            <a:off x="1524162" y="4472421"/>
            <a:ext cx="604559" cy="238363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tx1"/>
                </a:solidFill>
              </a:rPr>
              <a:t>마중로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56" name="모서리가 둥근 직사각형 155"/>
          <p:cNvSpPr/>
          <p:nvPr/>
        </p:nvSpPr>
        <p:spPr>
          <a:xfrm>
            <a:off x="5464894" y="5035000"/>
            <a:ext cx="60455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이든로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7" name="모서리가 둥근 직사각형 156"/>
          <p:cNvSpPr/>
          <p:nvPr/>
        </p:nvSpPr>
        <p:spPr>
          <a:xfrm>
            <a:off x="2009961" y="4207988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2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58" name="모서리가 둥근 직사각형 157"/>
          <p:cNvSpPr/>
          <p:nvPr/>
        </p:nvSpPr>
        <p:spPr>
          <a:xfrm>
            <a:off x="2601922" y="4339772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59" name="모서리가 둥근 직사각형 158"/>
          <p:cNvSpPr/>
          <p:nvPr/>
        </p:nvSpPr>
        <p:spPr>
          <a:xfrm>
            <a:off x="2614952" y="3579641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3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0" name="모서리가 둥근 직사각형 159"/>
          <p:cNvSpPr/>
          <p:nvPr/>
        </p:nvSpPr>
        <p:spPr>
          <a:xfrm>
            <a:off x="3151673" y="3525853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누리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1" name="모서리가 둥근 직사각형 160"/>
          <p:cNvSpPr/>
          <p:nvPr/>
        </p:nvSpPr>
        <p:spPr>
          <a:xfrm>
            <a:off x="3485109" y="3109575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2" name="모서리가 둥근 직사각형 161"/>
          <p:cNvSpPr/>
          <p:nvPr/>
        </p:nvSpPr>
        <p:spPr>
          <a:xfrm>
            <a:off x="3469503" y="2741731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4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3" name="모서리가 둥근 직사각형 162"/>
          <p:cNvSpPr/>
          <p:nvPr/>
        </p:nvSpPr>
        <p:spPr>
          <a:xfrm>
            <a:off x="3810743" y="2427259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마중</a:t>
            </a:r>
            <a:r>
              <a:rPr lang="en-US" altLang="ko-KR" sz="600" b="1" dirty="0" smtClean="0">
                <a:solidFill>
                  <a:schemeClr val="tx1"/>
                </a:solidFill>
              </a:rPr>
              <a:t>5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4" name="모서리가 둥근 직사각형 163"/>
          <p:cNvSpPr/>
          <p:nvPr/>
        </p:nvSpPr>
        <p:spPr>
          <a:xfrm>
            <a:off x="4407022" y="2468018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2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5" name="모서리가 둥근 직사각형 164"/>
          <p:cNvSpPr/>
          <p:nvPr/>
        </p:nvSpPr>
        <p:spPr>
          <a:xfrm>
            <a:off x="4474965" y="2217460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3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6" name="모서리가 둥근 직사각형 165"/>
          <p:cNvSpPr/>
          <p:nvPr/>
        </p:nvSpPr>
        <p:spPr>
          <a:xfrm>
            <a:off x="4704273" y="1967773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4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7" name="모서리가 둥근 직사각형 166"/>
          <p:cNvSpPr/>
          <p:nvPr/>
        </p:nvSpPr>
        <p:spPr>
          <a:xfrm>
            <a:off x="4031956" y="3690121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2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8" name="모서리가 둥근 직사각형 167"/>
          <p:cNvSpPr/>
          <p:nvPr/>
        </p:nvSpPr>
        <p:spPr>
          <a:xfrm>
            <a:off x="4137500" y="4205592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3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69" name="모서리가 둥근 직사각형 168"/>
          <p:cNvSpPr/>
          <p:nvPr/>
        </p:nvSpPr>
        <p:spPr>
          <a:xfrm>
            <a:off x="4672479" y="4503877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4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0" name="모서리가 둥근 직사각형 169"/>
          <p:cNvSpPr/>
          <p:nvPr/>
        </p:nvSpPr>
        <p:spPr>
          <a:xfrm>
            <a:off x="4362453" y="5338883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5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1" name="모서리가 둥근 직사각형 170"/>
          <p:cNvSpPr/>
          <p:nvPr/>
        </p:nvSpPr>
        <p:spPr>
          <a:xfrm>
            <a:off x="5192142" y="4506163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6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2" name="모서리가 둥근 직사각형 171"/>
          <p:cNvSpPr/>
          <p:nvPr/>
        </p:nvSpPr>
        <p:spPr>
          <a:xfrm>
            <a:off x="6391598" y="5053555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7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3" name="모서리가 둥근 직사각형 172"/>
          <p:cNvSpPr/>
          <p:nvPr/>
        </p:nvSpPr>
        <p:spPr>
          <a:xfrm>
            <a:off x="4865239" y="5106309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이든</a:t>
            </a:r>
            <a:r>
              <a:rPr lang="en-US" altLang="ko-KR" sz="600" b="1" dirty="0" smtClean="0">
                <a:solidFill>
                  <a:schemeClr val="tx1"/>
                </a:solidFill>
              </a:rPr>
              <a:t>1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4" name="모서리가 둥근 직사각형 173"/>
          <p:cNvSpPr/>
          <p:nvPr/>
        </p:nvSpPr>
        <p:spPr>
          <a:xfrm>
            <a:off x="5997659" y="4558137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도담</a:t>
            </a:r>
            <a:r>
              <a:rPr lang="en-US" altLang="ko-KR" sz="600" b="1" dirty="0" smtClean="0">
                <a:solidFill>
                  <a:schemeClr val="tx1"/>
                </a:solidFill>
              </a:rPr>
              <a:t>8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5" name="모서리가 둥근 직사각형 174"/>
          <p:cNvSpPr/>
          <p:nvPr/>
        </p:nvSpPr>
        <p:spPr>
          <a:xfrm>
            <a:off x="4158587" y="3406445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5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6" name="모서리가 둥근 직사각형 175"/>
          <p:cNvSpPr/>
          <p:nvPr/>
        </p:nvSpPr>
        <p:spPr>
          <a:xfrm>
            <a:off x="4677052" y="3328376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7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7" name="모서리가 둥근 직사각형 176"/>
          <p:cNvSpPr/>
          <p:nvPr/>
        </p:nvSpPr>
        <p:spPr>
          <a:xfrm>
            <a:off x="4928274" y="3059766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6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78" name="모서리가 둥근 직사각형 177"/>
          <p:cNvSpPr/>
          <p:nvPr/>
        </p:nvSpPr>
        <p:spPr>
          <a:xfrm>
            <a:off x="4866064" y="2691838"/>
            <a:ext cx="496039" cy="204311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600" b="1" dirty="0" smtClean="0">
                <a:solidFill>
                  <a:schemeClr val="tx1"/>
                </a:solidFill>
              </a:rPr>
              <a:t>보듬</a:t>
            </a:r>
            <a:r>
              <a:rPr lang="en-US" altLang="ko-KR" sz="600" b="1" dirty="0" smtClean="0">
                <a:solidFill>
                  <a:schemeClr val="tx1"/>
                </a:solidFill>
              </a:rPr>
              <a:t>8</a:t>
            </a:r>
            <a:r>
              <a:rPr lang="ko-KR" altLang="en-US" sz="600" b="1" dirty="0" smtClean="0">
                <a:solidFill>
                  <a:schemeClr val="tx1"/>
                </a:solidFill>
              </a:rPr>
              <a:t>로</a:t>
            </a:r>
            <a:endParaRPr lang="ko-KR" altLang="en-US" sz="600" b="1" dirty="0">
              <a:solidFill>
                <a:schemeClr val="tx1"/>
              </a:solidFill>
            </a:endParaRPr>
          </a:p>
        </p:txBody>
      </p:sp>
      <p:sp>
        <p:nvSpPr>
          <p:cNvPr id="188" name="TextBox 58"/>
          <p:cNvSpPr txBox="1">
            <a:spLocks noChangeArrowheads="1"/>
          </p:cNvSpPr>
          <p:nvPr/>
        </p:nvSpPr>
        <p:spPr bwMode="auto">
          <a:xfrm>
            <a:off x="468586" y="332656"/>
            <a:ext cx="2735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검단일반산업단지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9" name="모서리가 둥근 직사각형 188"/>
          <p:cNvSpPr/>
          <p:nvPr/>
        </p:nvSpPr>
        <p:spPr>
          <a:xfrm>
            <a:off x="7596336" y="794931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7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0" name="모서리가 둥근 직사각형 189"/>
          <p:cNvSpPr/>
          <p:nvPr/>
        </p:nvSpPr>
        <p:spPr>
          <a:xfrm>
            <a:off x="7603479" y="1086464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8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1" name="모서리가 둥근 직사각형 190"/>
          <p:cNvSpPr/>
          <p:nvPr/>
        </p:nvSpPr>
        <p:spPr>
          <a:xfrm>
            <a:off x="7608735" y="1370340"/>
            <a:ext cx="228208" cy="1767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9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2" name="모서리가 둥근 직사각형 191"/>
          <p:cNvSpPr/>
          <p:nvPr/>
        </p:nvSpPr>
        <p:spPr>
          <a:xfrm>
            <a:off x="7571435" y="1644827"/>
            <a:ext cx="341352" cy="176768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10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3" name="모서리가 둥근 직사각형 192"/>
          <p:cNvSpPr/>
          <p:nvPr/>
        </p:nvSpPr>
        <p:spPr>
          <a:xfrm>
            <a:off x="7583476" y="1913520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11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4" name="모서리가 둥근 직사각형 193"/>
          <p:cNvSpPr/>
          <p:nvPr/>
        </p:nvSpPr>
        <p:spPr>
          <a:xfrm>
            <a:off x="7591489" y="2185518"/>
            <a:ext cx="339040" cy="16958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12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5" name="모서리가 둥근 직사각형 194"/>
          <p:cNvSpPr/>
          <p:nvPr/>
        </p:nvSpPr>
        <p:spPr>
          <a:xfrm>
            <a:off x="7600630" y="2430202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13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6" name="모서리가 둥근 직사각형 195"/>
          <p:cNvSpPr/>
          <p:nvPr/>
        </p:nvSpPr>
        <p:spPr>
          <a:xfrm>
            <a:off x="7609508" y="2695899"/>
            <a:ext cx="339040" cy="18482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ko-KR" sz="800" b="1" dirty="0" smtClean="0">
                <a:solidFill>
                  <a:schemeClr val="tx1"/>
                </a:solidFill>
              </a:rPr>
              <a:t>14</a:t>
            </a:r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7882444" y="764704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54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198" name="TextBox 197"/>
          <p:cNvSpPr txBox="1"/>
          <p:nvPr/>
        </p:nvSpPr>
        <p:spPr>
          <a:xfrm>
            <a:off x="7898741" y="1057327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92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199" name="TextBox 198"/>
          <p:cNvSpPr txBox="1"/>
          <p:nvPr/>
        </p:nvSpPr>
        <p:spPr>
          <a:xfrm>
            <a:off x="7893659" y="1348643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93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0" name="TextBox 199"/>
          <p:cNvSpPr txBox="1"/>
          <p:nvPr/>
        </p:nvSpPr>
        <p:spPr>
          <a:xfrm>
            <a:off x="7922477" y="1599655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102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1" name="TextBox 200"/>
          <p:cNvSpPr txBox="1"/>
          <p:nvPr/>
        </p:nvSpPr>
        <p:spPr>
          <a:xfrm>
            <a:off x="7932821" y="1881372"/>
            <a:ext cx="10420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114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2" name="TextBox 201"/>
          <p:cNvSpPr txBox="1"/>
          <p:nvPr/>
        </p:nvSpPr>
        <p:spPr>
          <a:xfrm>
            <a:off x="7934781" y="2158280"/>
            <a:ext cx="12092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검단로</a:t>
            </a:r>
            <a:r>
              <a:rPr lang="en-US" altLang="ko-KR" sz="1000" b="1" dirty="0" smtClean="0"/>
              <a:t>114</a:t>
            </a:r>
            <a:r>
              <a:rPr lang="ko-KR" altLang="en-US" sz="1000" b="1" dirty="0" smtClean="0"/>
              <a:t>번안길</a:t>
            </a:r>
            <a:endParaRPr lang="ko-KR" altLang="en-US" sz="1000" b="1" dirty="0"/>
          </a:p>
        </p:txBody>
      </p:sp>
      <p:sp>
        <p:nvSpPr>
          <p:cNvPr id="203" name="TextBox 202"/>
          <p:cNvSpPr txBox="1"/>
          <p:nvPr/>
        </p:nvSpPr>
        <p:spPr>
          <a:xfrm>
            <a:off x="7922477" y="2417929"/>
            <a:ext cx="1221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원당대로</a:t>
            </a:r>
            <a:r>
              <a:rPr lang="en-US" altLang="ko-KR" sz="1000" b="1" dirty="0" smtClean="0"/>
              <a:t>157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4" name="TextBox 203"/>
          <p:cNvSpPr txBox="1"/>
          <p:nvPr/>
        </p:nvSpPr>
        <p:spPr>
          <a:xfrm>
            <a:off x="7922477" y="2668940"/>
            <a:ext cx="12215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검단천로</a:t>
            </a:r>
            <a:r>
              <a:rPr lang="en-US" altLang="ko-KR" sz="1000" b="1" dirty="0" smtClean="0"/>
              <a:t>356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206" name="모서리가 둥근 직사각형 205"/>
          <p:cNvSpPr/>
          <p:nvPr/>
        </p:nvSpPr>
        <p:spPr>
          <a:xfrm>
            <a:off x="251520" y="836712"/>
            <a:ext cx="2808312" cy="12241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기존도로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신설 로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(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주도로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신설 로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(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이면도로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chemeClr val="tx1"/>
                </a:solidFill>
              </a:rPr>
              <a:t>   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신설 길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 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cxnSp>
        <p:nvCxnSpPr>
          <p:cNvPr id="208" name="직선 연결선 207"/>
          <p:cNvCxnSpPr/>
          <p:nvPr/>
        </p:nvCxnSpPr>
        <p:spPr>
          <a:xfrm>
            <a:off x="434430" y="1340768"/>
            <a:ext cx="360040" cy="0"/>
          </a:xfrm>
          <a:prstGeom prst="line">
            <a:avLst/>
          </a:prstGeom>
          <a:ln w="60325">
            <a:solidFill>
              <a:srgbClr val="FF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직선 연결선 209"/>
          <p:cNvCxnSpPr/>
          <p:nvPr/>
        </p:nvCxnSpPr>
        <p:spPr>
          <a:xfrm>
            <a:off x="434430" y="1614711"/>
            <a:ext cx="360040" cy="0"/>
          </a:xfrm>
          <a:prstGeom prst="line">
            <a:avLst/>
          </a:prstGeom>
          <a:ln w="60325">
            <a:solidFill>
              <a:srgbClr val="00206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직선 연결선 210"/>
          <p:cNvCxnSpPr/>
          <p:nvPr/>
        </p:nvCxnSpPr>
        <p:spPr>
          <a:xfrm>
            <a:off x="434430" y="1052736"/>
            <a:ext cx="360040" cy="0"/>
          </a:xfrm>
          <a:prstGeom prst="line">
            <a:avLst/>
          </a:prstGeom>
          <a:ln w="60325">
            <a:solidFill>
              <a:schemeClr val="accent6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모서리가 둥근 직사각형 178"/>
          <p:cNvSpPr/>
          <p:nvPr/>
        </p:nvSpPr>
        <p:spPr>
          <a:xfrm>
            <a:off x="304800" y="895350"/>
            <a:ext cx="2539008" cy="116549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80" name="직선 연결선 179"/>
          <p:cNvCxnSpPr/>
          <p:nvPr/>
        </p:nvCxnSpPr>
        <p:spPr>
          <a:xfrm>
            <a:off x="434430" y="1876425"/>
            <a:ext cx="360040" cy="0"/>
          </a:xfrm>
          <a:prstGeom prst="line">
            <a:avLst/>
          </a:prstGeom>
          <a:ln w="60325">
            <a:solidFill>
              <a:srgbClr val="00B0F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2915816" y="1628800"/>
            <a:ext cx="720080" cy="246221"/>
          </a:xfrm>
          <a:prstGeom prst="rect">
            <a:avLst/>
          </a:prstGeom>
          <a:noFill/>
          <a:ln w="158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 smtClean="0"/>
              <a:t>원당대로</a:t>
            </a:r>
            <a:endParaRPr lang="ko-KR" altLang="en-US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7950" y="1268413"/>
            <a:ext cx="8640763" cy="4465637"/>
            <a:chOff x="68" y="799"/>
            <a:chExt cx="5443" cy="2813"/>
          </a:xfrm>
        </p:grpSpPr>
        <p:pic>
          <p:nvPicPr>
            <p:cNvPr id="1027" name="그림 45"/>
            <p:cNvPicPr>
              <a:picLocks noChangeAspect="1"/>
            </p:cNvPicPr>
            <p:nvPr/>
          </p:nvPicPr>
          <p:blipFill>
            <a:blip r:embed="rId2" cstate="print"/>
            <a:srcRect l="12582" t="28329" r="30479" b="19347"/>
            <a:stretch>
              <a:fillRect/>
            </a:stretch>
          </p:blipFill>
          <p:spPr bwMode="auto">
            <a:xfrm>
              <a:off x="68" y="799"/>
              <a:ext cx="5443" cy="2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590" y="999"/>
              <a:ext cx="3753" cy="2123"/>
              <a:chOff x="1704" y="660"/>
              <a:chExt cx="3700" cy="1962"/>
            </a:xfrm>
          </p:grpSpPr>
          <p:cxnSp>
            <p:nvCxnSpPr>
              <p:cNvPr id="18" name="직선 연결선 17"/>
              <p:cNvCxnSpPr/>
              <p:nvPr/>
            </p:nvCxnSpPr>
            <p:spPr>
              <a:xfrm flipV="1">
                <a:off x="2316" y="845"/>
                <a:ext cx="0" cy="590"/>
              </a:xfrm>
              <a:prstGeom prst="line">
                <a:avLst/>
              </a:prstGeom>
              <a:ln w="44450">
                <a:solidFill>
                  <a:srgbClr val="FF0000"/>
                </a:solidFill>
                <a:headEnd type="oval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/>
              <p:cNvCxnSpPr>
                <a:cxnSpLocks noChangeShapeType="1"/>
              </p:cNvCxnSpPr>
              <p:nvPr/>
            </p:nvCxnSpPr>
            <p:spPr bwMode="auto">
              <a:xfrm flipV="1">
                <a:off x="2426" y="1242"/>
                <a:ext cx="550" cy="192"/>
              </a:xfrm>
              <a:prstGeom prst="line">
                <a:avLst/>
              </a:prstGeom>
              <a:noFill/>
              <a:ln w="38100" algn="ctr">
                <a:solidFill>
                  <a:srgbClr val="002060"/>
                </a:solidFill>
                <a:round/>
                <a:headEnd type="oval" w="med" len="med"/>
                <a:tailEnd type="stealth" w="med" len="med"/>
              </a:ln>
            </p:spPr>
          </p:cxnSp>
          <p:sp>
            <p:nvSpPr>
              <p:cNvPr id="27" name="자유형 26"/>
              <p:cNvSpPr>
                <a:spLocks/>
              </p:cNvSpPr>
              <p:nvPr/>
            </p:nvSpPr>
            <p:spPr bwMode="auto">
              <a:xfrm>
                <a:off x="2376" y="1080"/>
                <a:ext cx="576" cy="54"/>
              </a:xfrm>
              <a:custGeom>
                <a:avLst/>
                <a:gdLst>
                  <a:gd name="T0" fmla="*/ 0 w 914400"/>
                  <a:gd name="T1" fmla="*/ 85725 h 85725"/>
                  <a:gd name="T2" fmla="*/ 628650 w 914400"/>
                  <a:gd name="T3" fmla="*/ 85725 h 85725"/>
                  <a:gd name="T4" fmla="*/ 914400 w 914400"/>
                  <a:gd name="T5" fmla="*/ 0 h 857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4400" h="85725">
                    <a:moveTo>
                      <a:pt x="0" y="85725"/>
                    </a:moveTo>
                    <a:lnTo>
                      <a:pt x="628650" y="85725"/>
                    </a:lnTo>
                    <a:lnTo>
                      <a:pt x="91440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8" name="자유형 27"/>
              <p:cNvSpPr>
                <a:spLocks/>
              </p:cNvSpPr>
              <p:nvPr/>
            </p:nvSpPr>
            <p:spPr bwMode="auto">
              <a:xfrm>
                <a:off x="3060" y="1008"/>
                <a:ext cx="330" cy="186"/>
              </a:xfrm>
              <a:custGeom>
                <a:avLst/>
                <a:gdLst>
                  <a:gd name="T0" fmla="*/ 95250 w 523875"/>
                  <a:gd name="T1" fmla="*/ 295275 h 295275"/>
                  <a:gd name="T2" fmla="*/ 514350 w 523875"/>
                  <a:gd name="T3" fmla="*/ 152400 h 295275"/>
                  <a:gd name="T4" fmla="*/ 523875 w 523875"/>
                  <a:gd name="T5" fmla="*/ 104775 h 295275"/>
                  <a:gd name="T6" fmla="*/ 485775 w 523875"/>
                  <a:gd name="T7" fmla="*/ 0 h 295275"/>
                  <a:gd name="T8" fmla="*/ 190500 w 523875"/>
                  <a:gd name="T9" fmla="*/ 0 h 295275"/>
                  <a:gd name="T10" fmla="*/ 0 w 523875"/>
                  <a:gd name="T11" fmla="*/ 57150 h 2952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3875" h="295275">
                    <a:moveTo>
                      <a:pt x="95250" y="295275"/>
                    </a:moveTo>
                    <a:lnTo>
                      <a:pt x="514350" y="152400"/>
                    </a:lnTo>
                    <a:lnTo>
                      <a:pt x="523875" y="104775"/>
                    </a:lnTo>
                    <a:lnTo>
                      <a:pt x="485775" y="0"/>
                    </a:lnTo>
                    <a:lnTo>
                      <a:pt x="190500" y="0"/>
                    </a:lnTo>
                    <a:lnTo>
                      <a:pt x="0" y="5715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3" name="자유형 32"/>
              <p:cNvSpPr>
                <a:spLocks/>
              </p:cNvSpPr>
              <p:nvPr/>
            </p:nvSpPr>
            <p:spPr bwMode="auto">
              <a:xfrm>
                <a:off x="3535" y="2191"/>
                <a:ext cx="116" cy="332"/>
              </a:xfrm>
              <a:custGeom>
                <a:avLst/>
                <a:gdLst>
                  <a:gd name="T0" fmla="*/ 0 w 184150"/>
                  <a:gd name="T1" fmla="*/ 0 h 527050"/>
                  <a:gd name="T2" fmla="*/ 184150 w 184150"/>
                  <a:gd name="T3" fmla="*/ 527050 h 527050"/>
                  <a:gd name="T4" fmla="*/ 184150 w 184150"/>
                  <a:gd name="T5" fmla="*/ 520700 h 5270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4150" h="527050">
                    <a:moveTo>
                      <a:pt x="0" y="0"/>
                    </a:moveTo>
                    <a:lnTo>
                      <a:pt x="184150" y="527050"/>
                    </a:lnTo>
                    <a:lnTo>
                      <a:pt x="184150" y="52070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7" name="자유형 46"/>
              <p:cNvSpPr/>
              <p:nvPr/>
            </p:nvSpPr>
            <p:spPr bwMode="auto">
              <a:xfrm>
                <a:off x="2958" y="1884"/>
                <a:ext cx="1939" cy="738"/>
              </a:xfrm>
              <a:custGeom>
                <a:avLst/>
                <a:gdLst>
                  <a:gd name="connsiteX0" fmla="*/ 0 w 2308860"/>
                  <a:gd name="connsiteY0" fmla="*/ 647700 h 647700"/>
                  <a:gd name="connsiteX1" fmla="*/ 487680 w 2308860"/>
                  <a:gd name="connsiteY1" fmla="*/ 624840 h 647700"/>
                  <a:gd name="connsiteX2" fmla="*/ 952500 w 2308860"/>
                  <a:gd name="connsiteY2" fmla="*/ 533400 h 647700"/>
                  <a:gd name="connsiteX3" fmla="*/ 1478280 w 2308860"/>
                  <a:gd name="connsiteY3" fmla="*/ 419100 h 647700"/>
                  <a:gd name="connsiteX4" fmla="*/ 1874520 w 2308860"/>
                  <a:gd name="connsiteY4" fmla="*/ 304800 h 647700"/>
                  <a:gd name="connsiteX5" fmla="*/ 2308860 w 2308860"/>
                  <a:gd name="connsiteY5" fmla="*/ 0 h 647700"/>
                  <a:gd name="connsiteX0" fmla="*/ 0 w 2466023"/>
                  <a:gd name="connsiteY0" fmla="*/ 226219 h 635932"/>
                  <a:gd name="connsiteX1" fmla="*/ 644843 w 2466023"/>
                  <a:gd name="connsiteY1" fmla="*/ 624840 h 635932"/>
                  <a:gd name="connsiteX2" fmla="*/ 1109663 w 2466023"/>
                  <a:gd name="connsiteY2" fmla="*/ 533400 h 635932"/>
                  <a:gd name="connsiteX3" fmla="*/ 1635443 w 2466023"/>
                  <a:gd name="connsiteY3" fmla="*/ 419100 h 635932"/>
                  <a:gd name="connsiteX4" fmla="*/ 2031683 w 2466023"/>
                  <a:gd name="connsiteY4" fmla="*/ 304800 h 635932"/>
                  <a:gd name="connsiteX5" fmla="*/ 2466023 w 2466023"/>
                  <a:gd name="connsiteY5" fmla="*/ 0 h 635932"/>
                  <a:gd name="connsiteX0" fmla="*/ 0 w 2466023"/>
                  <a:gd name="connsiteY0" fmla="*/ 226219 h 665403"/>
                  <a:gd name="connsiteX1" fmla="*/ 173976 w 2466023"/>
                  <a:gd name="connsiteY1" fmla="*/ 634653 h 665403"/>
                  <a:gd name="connsiteX2" fmla="*/ 644843 w 2466023"/>
                  <a:gd name="connsiteY2" fmla="*/ 624840 h 665403"/>
                  <a:gd name="connsiteX3" fmla="*/ 1109663 w 2466023"/>
                  <a:gd name="connsiteY3" fmla="*/ 533400 h 665403"/>
                  <a:gd name="connsiteX4" fmla="*/ 1635443 w 2466023"/>
                  <a:gd name="connsiteY4" fmla="*/ 419100 h 665403"/>
                  <a:gd name="connsiteX5" fmla="*/ 2031683 w 2466023"/>
                  <a:gd name="connsiteY5" fmla="*/ 304800 h 665403"/>
                  <a:gd name="connsiteX6" fmla="*/ 2466023 w 2466023"/>
                  <a:gd name="connsiteY6" fmla="*/ 0 h 665403"/>
                  <a:gd name="connsiteX0" fmla="*/ 0 w 2466023"/>
                  <a:gd name="connsiteY0" fmla="*/ 226219 h 647436"/>
                  <a:gd name="connsiteX1" fmla="*/ 173976 w 2466023"/>
                  <a:gd name="connsiteY1" fmla="*/ 634653 h 647436"/>
                  <a:gd name="connsiteX2" fmla="*/ 644843 w 2466023"/>
                  <a:gd name="connsiteY2" fmla="*/ 624840 h 647436"/>
                  <a:gd name="connsiteX3" fmla="*/ 1109663 w 2466023"/>
                  <a:gd name="connsiteY3" fmla="*/ 533400 h 647436"/>
                  <a:gd name="connsiteX4" fmla="*/ 1635443 w 2466023"/>
                  <a:gd name="connsiteY4" fmla="*/ 419100 h 647436"/>
                  <a:gd name="connsiteX5" fmla="*/ 2031683 w 2466023"/>
                  <a:gd name="connsiteY5" fmla="*/ 304800 h 647436"/>
                  <a:gd name="connsiteX6" fmla="*/ 2466023 w 2466023"/>
                  <a:gd name="connsiteY6" fmla="*/ 0 h 647436"/>
                  <a:gd name="connsiteX0" fmla="*/ 0 w 2466023"/>
                  <a:gd name="connsiteY0" fmla="*/ 226219 h 662964"/>
                  <a:gd name="connsiteX1" fmla="*/ 162070 w 2466023"/>
                  <a:gd name="connsiteY1" fmla="*/ 653703 h 662964"/>
                  <a:gd name="connsiteX2" fmla="*/ 644843 w 2466023"/>
                  <a:gd name="connsiteY2" fmla="*/ 624840 h 662964"/>
                  <a:gd name="connsiteX3" fmla="*/ 1109663 w 2466023"/>
                  <a:gd name="connsiteY3" fmla="*/ 533400 h 662964"/>
                  <a:gd name="connsiteX4" fmla="*/ 1635443 w 2466023"/>
                  <a:gd name="connsiteY4" fmla="*/ 419100 h 662964"/>
                  <a:gd name="connsiteX5" fmla="*/ 2031683 w 2466023"/>
                  <a:gd name="connsiteY5" fmla="*/ 304800 h 662964"/>
                  <a:gd name="connsiteX6" fmla="*/ 2466023 w 2466023"/>
                  <a:gd name="connsiteY6" fmla="*/ 0 h 662964"/>
                  <a:gd name="connsiteX0" fmla="*/ 0 w 2466023"/>
                  <a:gd name="connsiteY0" fmla="*/ 226219 h 651107"/>
                  <a:gd name="connsiteX1" fmla="*/ 162070 w 2466023"/>
                  <a:gd name="connsiteY1" fmla="*/ 639415 h 651107"/>
                  <a:gd name="connsiteX2" fmla="*/ 644843 w 2466023"/>
                  <a:gd name="connsiteY2" fmla="*/ 624840 h 651107"/>
                  <a:gd name="connsiteX3" fmla="*/ 1109663 w 2466023"/>
                  <a:gd name="connsiteY3" fmla="*/ 533400 h 651107"/>
                  <a:gd name="connsiteX4" fmla="*/ 1635443 w 2466023"/>
                  <a:gd name="connsiteY4" fmla="*/ 419100 h 651107"/>
                  <a:gd name="connsiteX5" fmla="*/ 2031683 w 2466023"/>
                  <a:gd name="connsiteY5" fmla="*/ 304800 h 651107"/>
                  <a:gd name="connsiteX6" fmla="*/ 2466023 w 2466023"/>
                  <a:gd name="connsiteY6" fmla="*/ 0 h 651107"/>
                  <a:gd name="connsiteX0" fmla="*/ 0 w 2466023"/>
                  <a:gd name="connsiteY0" fmla="*/ 226219 h 651107"/>
                  <a:gd name="connsiteX1" fmla="*/ 162070 w 2466023"/>
                  <a:gd name="connsiteY1" fmla="*/ 639415 h 651107"/>
                  <a:gd name="connsiteX2" fmla="*/ 644843 w 2466023"/>
                  <a:gd name="connsiteY2" fmla="*/ 624840 h 651107"/>
                  <a:gd name="connsiteX3" fmla="*/ 1109663 w 2466023"/>
                  <a:gd name="connsiteY3" fmla="*/ 533400 h 651107"/>
                  <a:gd name="connsiteX4" fmla="*/ 1635443 w 2466023"/>
                  <a:gd name="connsiteY4" fmla="*/ 419100 h 651107"/>
                  <a:gd name="connsiteX5" fmla="*/ 2031683 w 2466023"/>
                  <a:gd name="connsiteY5" fmla="*/ 304800 h 651107"/>
                  <a:gd name="connsiteX6" fmla="*/ 2466023 w 2466023"/>
                  <a:gd name="connsiteY6" fmla="*/ 0 h 651107"/>
                  <a:gd name="connsiteX0" fmla="*/ 0 w 2537090"/>
                  <a:gd name="connsiteY0" fmla="*/ 274108 h 713260"/>
                  <a:gd name="connsiteX1" fmla="*/ 162070 w 2537090"/>
                  <a:gd name="connsiteY1" fmla="*/ 687304 h 713260"/>
                  <a:gd name="connsiteX2" fmla="*/ 644843 w 2537090"/>
                  <a:gd name="connsiteY2" fmla="*/ 672729 h 713260"/>
                  <a:gd name="connsiteX3" fmla="*/ 1109663 w 2537090"/>
                  <a:gd name="connsiteY3" fmla="*/ 581289 h 713260"/>
                  <a:gd name="connsiteX4" fmla="*/ 1635443 w 2537090"/>
                  <a:gd name="connsiteY4" fmla="*/ 466989 h 713260"/>
                  <a:gd name="connsiteX5" fmla="*/ 2031683 w 2537090"/>
                  <a:gd name="connsiteY5" fmla="*/ 352689 h 713260"/>
                  <a:gd name="connsiteX6" fmla="*/ 2466023 w 2537090"/>
                  <a:gd name="connsiteY6" fmla="*/ 47889 h 713260"/>
                  <a:gd name="connsiteX7" fmla="*/ 2458083 w 2537090"/>
                  <a:gd name="connsiteY7" fmla="*/ 65357 h 713260"/>
                  <a:gd name="connsiteX0" fmla="*/ 0 w 3078166"/>
                  <a:gd name="connsiteY0" fmla="*/ 732235 h 1171387"/>
                  <a:gd name="connsiteX1" fmla="*/ 162070 w 3078166"/>
                  <a:gd name="connsiteY1" fmla="*/ 1145431 h 1171387"/>
                  <a:gd name="connsiteX2" fmla="*/ 644843 w 3078166"/>
                  <a:gd name="connsiteY2" fmla="*/ 1130856 h 1171387"/>
                  <a:gd name="connsiteX3" fmla="*/ 1109663 w 3078166"/>
                  <a:gd name="connsiteY3" fmla="*/ 1039416 h 1171387"/>
                  <a:gd name="connsiteX4" fmla="*/ 1635443 w 3078166"/>
                  <a:gd name="connsiteY4" fmla="*/ 925116 h 1171387"/>
                  <a:gd name="connsiteX5" fmla="*/ 2031683 w 3078166"/>
                  <a:gd name="connsiteY5" fmla="*/ 810816 h 1171387"/>
                  <a:gd name="connsiteX6" fmla="*/ 2466023 w 3078166"/>
                  <a:gd name="connsiteY6" fmla="*/ 506016 h 1171387"/>
                  <a:gd name="connsiteX7" fmla="*/ 3076512 w 3078166"/>
                  <a:gd name="connsiteY7" fmla="*/ 3639 h 1171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78166" h="1171387">
                    <a:moveTo>
                      <a:pt x="0" y="732235"/>
                    </a:moveTo>
                    <a:cubicBezTo>
                      <a:pt x="45268" y="757445"/>
                      <a:pt x="76027" y="1064706"/>
                      <a:pt x="162070" y="1145431"/>
                    </a:cubicBezTo>
                    <a:cubicBezTo>
                      <a:pt x="198106" y="1171387"/>
                      <a:pt x="486911" y="1148525"/>
                      <a:pt x="644843" y="1130856"/>
                    </a:cubicBezTo>
                    <a:cubicBezTo>
                      <a:pt x="802775" y="1113187"/>
                      <a:pt x="1109663" y="1039416"/>
                      <a:pt x="1109663" y="1039416"/>
                    </a:cubicBezTo>
                    <a:cubicBezTo>
                      <a:pt x="1274763" y="1005126"/>
                      <a:pt x="1481773" y="963216"/>
                      <a:pt x="1635443" y="925116"/>
                    </a:cubicBezTo>
                    <a:cubicBezTo>
                      <a:pt x="1789113" y="887016"/>
                      <a:pt x="1893253" y="880666"/>
                      <a:pt x="2031683" y="810816"/>
                    </a:cubicBezTo>
                    <a:cubicBezTo>
                      <a:pt x="2170113" y="740966"/>
                      <a:pt x="2291885" y="640546"/>
                      <a:pt x="2466023" y="506016"/>
                    </a:cubicBezTo>
                    <a:cubicBezTo>
                      <a:pt x="2640161" y="371486"/>
                      <a:pt x="3078166" y="0"/>
                      <a:pt x="3076512" y="3639"/>
                    </a:cubicBezTo>
                  </a:path>
                </a:pathLst>
              </a:custGeom>
              <a:ln w="44450">
                <a:solidFill>
                  <a:srgbClr val="FF0000"/>
                </a:solidFill>
                <a:headEnd type="oval" w="sm" len="sm"/>
                <a:tailEnd type="stealth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자유형 28"/>
              <p:cNvSpPr>
                <a:spLocks/>
              </p:cNvSpPr>
              <p:nvPr/>
            </p:nvSpPr>
            <p:spPr bwMode="auto">
              <a:xfrm>
                <a:off x="3738" y="1596"/>
                <a:ext cx="168" cy="348"/>
              </a:xfrm>
              <a:custGeom>
                <a:avLst/>
                <a:gdLst>
                  <a:gd name="T0" fmla="*/ 152400 w 266700"/>
                  <a:gd name="T1" fmla="*/ 552450 h 552450"/>
                  <a:gd name="T2" fmla="*/ 0 w 266700"/>
                  <a:gd name="T3" fmla="*/ 85725 h 552450"/>
                  <a:gd name="T4" fmla="*/ 266700 w 266700"/>
                  <a:gd name="T5" fmla="*/ 0 h 5524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66700" h="552450">
                    <a:moveTo>
                      <a:pt x="152400" y="552450"/>
                    </a:moveTo>
                    <a:lnTo>
                      <a:pt x="0" y="85725"/>
                    </a:lnTo>
                    <a:lnTo>
                      <a:pt x="26670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0" name="자유형 29"/>
              <p:cNvSpPr>
                <a:spLocks/>
              </p:cNvSpPr>
              <p:nvPr/>
            </p:nvSpPr>
            <p:spPr bwMode="auto">
              <a:xfrm>
                <a:off x="4014" y="1506"/>
                <a:ext cx="174" cy="54"/>
              </a:xfrm>
              <a:custGeom>
                <a:avLst/>
                <a:gdLst>
                  <a:gd name="T0" fmla="*/ 0 w 238125"/>
                  <a:gd name="T1" fmla="*/ 85725 h 76200"/>
                  <a:gd name="T2" fmla="*/ 276225 w 238125"/>
                  <a:gd name="T3" fmla="*/ 0 h 7620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38125" h="76200">
                    <a:moveTo>
                      <a:pt x="0" y="76200"/>
                    </a:moveTo>
                    <a:lnTo>
                      <a:pt x="238125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2" name="자유형 31"/>
              <p:cNvSpPr>
                <a:spLocks/>
              </p:cNvSpPr>
              <p:nvPr/>
            </p:nvSpPr>
            <p:spPr bwMode="auto">
              <a:xfrm>
                <a:off x="3244" y="2260"/>
                <a:ext cx="300" cy="164"/>
              </a:xfrm>
              <a:custGeom>
                <a:avLst/>
                <a:gdLst>
                  <a:gd name="T0" fmla="*/ 0 w 476250"/>
                  <a:gd name="T1" fmla="*/ 0 h 260350"/>
                  <a:gd name="T2" fmla="*/ 95250 w 476250"/>
                  <a:gd name="T3" fmla="*/ 260350 h 260350"/>
                  <a:gd name="T4" fmla="*/ 476250 w 476250"/>
                  <a:gd name="T5" fmla="*/ 133350 h 260350"/>
                  <a:gd name="T6" fmla="*/ 463550 w 476250"/>
                  <a:gd name="T7" fmla="*/ 133350 h 26035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76250" h="260350">
                    <a:moveTo>
                      <a:pt x="0" y="0"/>
                    </a:moveTo>
                    <a:lnTo>
                      <a:pt x="95250" y="260350"/>
                    </a:lnTo>
                    <a:lnTo>
                      <a:pt x="476250" y="133350"/>
                    </a:lnTo>
                    <a:lnTo>
                      <a:pt x="463550" y="13335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4" name="자유형 33"/>
              <p:cNvSpPr>
                <a:spLocks/>
              </p:cNvSpPr>
              <p:nvPr/>
            </p:nvSpPr>
            <p:spPr bwMode="auto">
              <a:xfrm>
                <a:off x="3616" y="2048"/>
                <a:ext cx="316" cy="268"/>
              </a:xfrm>
              <a:custGeom>
                <a:avLst/>
                <a:gdLst>
                  <a:gd name="T0" fmla="*/ 412750 w 501650"/>
                  <a:gd name="T1" fmla="*/ 0 h 425450"/>
                  <a:gd name="T2" fmla="*/ 501650 w 501650"/>
                  <a:gd name="T3" fmla="*/ 254000 h 425450"/>
                  <a:gd name="T4" fmla="*/ 0 w 501650"/>
                  <a:gd name="T5" fmla="*/ 425450 h 4254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01650" h="425450">
                    <a:moveTo>
                      <a:pt x="412750" y="0"/>
                    </a:moveTo>
                    <a:lnTo>
                      <a:pt x="501650" y="254000"/>
                    </a:lnTo>
                    <a:lnTo>
                      <a:pt x="0" y="42545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5" name="자유형 34"/>
              <p:cNvSpPr>
                <a:spLocks/>
              </p:cNvSpPr>
              <p:nvPr/>
            </p:nvSpPr>
            <p:spPr bwMode="auto">
              <a:xfrm>
                <a:off x="3436" y="1912"/>
                <a:ext cx="52" cy="156"/>
              </a:xfrm>
              <a:custGeom>
                <a:avLst/>
                <a:gdLst>
                  <a:gd name="T0" fmla="*/ 82550 w 82550"/>
                  <a:gd name="T1" fmla="*/ 247650 h 247650"/>
                  <a:gd name="T2" fmla="*/ 0 w 82550"/>
                  <a:gd name="T3" fmla="*/ 0 h 24765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2550" h="247650">
                    <a:moveTo>
                      <a:pt x="82550" y="247650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6" name="자유형 35"/>
              <p:cNvSpPr>
                <a:spLocks/>
              </p:cNvSpPr>
              <p:nvPr/>
            </p:nvSpPr>
            <p:spPr bwMode="auto">
              <a:xfrm>
                <a:off x="2679" y="2250"/>
                <a:ext cx="297" cy="315"/>
              </a:xfrm>
              <a:custGeom>
                <a:avLst/>
                <a:gdLst>
                  <a:gd name="T0" fmla="*/ 471487 w 471487"/>
                  <a:gd name="T1" fmla="*/ 404813 h 500063"/>
                  <a:gd name="T2" fmla="*/ 161925 w 471487"/>
                  <a:gd name="T3" fmla="*/ 500063 h 500063"/>
                  <a:gd name="T4" fmla="*/ 0 w 471487"/>
                  <a:gd name="T5" fmla="*/ 0 h 50006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1487" h="500063">
                    <a:moveTo>
                      <a:pt x="471487" y="404813"/>
                    </a:moveTo>
                    <a:lnTo>
                      <a:pt x="161925" y="500063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8" name="자유형 37"/>
              <p:cNvSpPr/>
              <p:nvPr/>
            </p:nvSpPr>
            <p:spPr>
              <a:xfrm>
                <a:off x="3001" y="890"/>
                <a:ext cx="42" cy="315"/>
              </a:xfrm>
              <a:custGeom>
                <a:avLst/>
                <a:gdLst>
                  <a:gd name="connsiteX0" fmla="*/ 60960 w 60960"/>
                  <a:gd name="connsiteY0" fmla="*/ 480060 h 480060"/>
                  <a:gd name="connsiteX1" fmla="*/ 0 w 60960"/>
                  <a:gd name="connsiteY1" fmla="*/ 236220 h 480060"/>
                  <a:gd name="connsiteX2" fmla="*/ 7620 w 60960"/>
                  <a:gd name="connsiteY2" fmla="*/ 0 h 480060"/>
                  <a:gd name="connsiteX0" fmla="*/ 84833 w 84833"/>
                  <a:gd name="connsiteY0" fmla="*/ 480060 h 480060"/>
                  <a:gd name="connsiteX1" fmla="*/ 0 w 84833"/>
                  <a:gd name="connsiteY1" fmla="*/ 281936 h 480060"/>
                  <a:gd name="connsiteX2" fmla="*/ 31493 w 84833"/>
                  <a:gd name="connsiteY2" fmla="*/ 0 h 480060"/>
                  <a:gd name="connsiteX0" fmla="*/ 88385 w 88385"/>
                  <a:gd name="connsiteY0" fmla="*/ 480060 h 480060"/>
                  <a:gd name="connsiteX1" fmla="*/ 0 w 88385"/>
                  <a:gd name="connsiteY1" fmla="*/ 265812 h 480060"/>
                  <a:gd name="connsiteX2" fmla="*/ 35045 w 88385"/>
                  <a:gd name="connsiteY2" fmla="*/ 0 h 48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385" h="480060">
                    <a:moveTo>
                      <a:pt x="88385" y="480060"/>
                    </a:moveTo>
                    <a:lnTo>
                      <a:pt x="0" y="265812"/>
                    </a:lnTo>
                    <a:lnTo>
                      <a:pt x="35045" y="0"/>
                    </a:lnTo>
                  </a:path>
                </a:pathLst>
              </a:custGeom>
              <a:ln w="44450">
                <a:solidFill>
                  <a:srgbClr val="FF0000"/>
                </a:solidFill>
                <a:headEnd type="oval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자유형 30"/>
              <p:cNvSpPr>
                <a:spLocks/>
              </p:cNvSpPr>
              <p:nvPr/>
            </p:nvSpPr>
            <p:spPr bwMode="auto">
              <a:xfrm>
                <a:off x="1704" y="1448"/>
                <a:ext cx="500" cy="0"/>
              </a:xfrm>
              <a:custGeom>
                <a:avLst/>
                <a:gdLst>
                  <a:gd name="T0" fmla="*/ 793750 w 793750"/>
                  <a:gd name="T1" fmla="*/ 0 w 793750"/>
                  <a:gd name="T2" fmla="*/ 0 60000 65536"/>
                  <a:gd name="T3" fmla="*/ 0 60000 65536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0" t="0" r="r" b="b"/>
                <a:pathLst>
                  <a:path w="793750">
                    <a:moveTo>
                      <a:pt x="79375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" name="자유형 38"/>
              <p:cNvSpPr>
                <a:spLocks/>
              </p:cNvSpPr>
              <p:nvPr/>
            </p:nvSpPr>
            <p:spPr bwMode="auto">
              <a:xfrm>
                <a:off x="1708" y="1128"/>
                <a:ext cx="512" cy="0"/>
              </a:xfrm>
              <a:custGeom>
                <a:avLst/>
                <a:gdLst>
                  <a:gd name="T0" fmla="*/ 812800 w 812800"/>
                  <a:gd name="T1" fmla="*/ 0 w 812800"/>
                  <a:gd name="T2" fmla="*/ 0 60000 65536"/>
                  <a:gd name="T3" fmla="*/ 0 60000 65536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0" t="0" r="r" b="b"/>
                <a:pathLst>
                  <a:path w="812800">
                    <a:moveTo>
                      <a:pt x="81280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2" name="자유형 41"/>
              <p:cNvSpPr>
                <a:spLocks/>
              </p:cNvSpPr>
              <p:nvPr/>
            </p:nvSpPr>
            <p:spPr bwMode="auto">
              <a:xfrm>
                <a:off x="4105" y="1253"/>
                <a:ext cx="219" cy="663"/>
              </a:xfrm>
              <a:custGeom>
                <a:avLst/>
                <a:gdLst>
                  <a:gd name="T0" fmla="*/ 29588 w 298450"/>
                  <a:gd name="T1" fmla="*/ 1052512 h 990600"/>
                  <a:gd name="T2" fmla="*/ 288485 w 298450"/>
                  <a:gd name="T3" fmla="*/ 971550 h 990600"/>
                  <a:gd name="T4" fmla="*/ 347662 w 298450"/>
                  <a:gd name="T5" fmla="*/ 910828 h 990600"/>
                  <a:gd name="T6" fmla="*/ 155338 w 298450"/>
                  <a:gd name="T7" fmla="*/ 344091 h 990600"/>
                  <a:gd name="T8" fmla="*/ 0 w 298450"/>
                  <a:gd name="T9" fmla="*/ 0 h 990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8450" h="990600">
                    <a:moveTo>
                      <a:pt x="25400" y="990600"/>
                    </a:moveTo>
                    <a:lnTo>
                      <a:pt x="247650" y="914400"/>
                    </a:lnTo>
                    <a:lnTo>
                      <a:pt x="298450" y="857250"/>
                    </a:lnTo>
                    <a:lnTo>
                      <a:pt x="133350" y="323850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7" name="자유형 36"/>
              <p:cNvSpPr/>
              <p:nvPr/>
            </p:nvSpPr>
            <p:spPr>
              <a:xfrm>
                <a:off x="2774" y="1075"/>
                <a:ext cx="1666" cy="1288"/>
              </a:xfrm>
              <a:custGeom>
                <a:avLst/>
                <a:gdLst>
                  <a:gd name="connsiteX0" fmla="*/ 0 w 2644140"/>
                  <a:gd name="connsiteY0" fmla="*/ 2042160 h 2042160"/>
                  <a:gd name="connsiteX1" fmla="*/ 2049780 w 2644140"/>
                  <a:gd name="connsiteY1" fmla="*/ 1363980 h 2042160"/>
                  <a:gd name="connsiteX2" fmla="*/ 1722120 w 2644140"/>
                  <a:gd name="connsiteY2" fmla="*/ 342900 h 2042160"/>
                  <a:gd name="connsiteX3" fmla="*/ 2644140 w 2644140"/>
                  <a:gd name="connsiteY3" fmla="*/ 0 h 2042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4140" h="2042160">
                    <a:moveTo>
                      <a:pt x="0" y="2042160"/>
                    </a:moveTo>
                    <a:lnTo>
                      <a:pt x="2049780" y="1363980"/>
                    </a:lnTo>
                    <a:lnTo>
                      <a:pt x="1722120" y="342900"/>
                    </a:lnTo>
                    <a:lnTo>
                      <a:pt x="2644140" y="0"/>
                    </a:lnTo>
                  </a:path>
                </a:pathLst>
              </a:custGeom>
              <a:ln w="44450">
                <a:solidFill>
                  <a:schemeClr val="accent6">
                    <a:lumMod val="75000"/>
                  </a:schemeClr>
                </a:solidFill>
                <a:headEnd type="oval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1" name="자유형 40"/>
              <p:cNvSpPr>
                <a:spLocks/>
              </p:cNvSpPr>
              <p:nvPr/>
            </p:nvSpPr>
            <p:spPr bwMode="auto">
              <a:xfrm>
                <a:off x="4085" y="1987"/>
                <a:ext cx="129" cy="370"/>
              </a:xfrm>
              <a:custGeom>
                <a:avLst/>
                <a:gdLst>
                  <a:gd name="T0" fmla="*/ 0 w 205740"/>
                  <a:gd name="T1" fmla="*/ 0 h 586740"/>
                  <a:gd name="T2" fmla="*/ 205740 w 205740"/>
                  <a:gd name="T3" fmla="*/ 586740 h 5867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05740" h="586740">
                    <a:moveTo>
                      <a:pt x="0" y="0"/>
                    </a:moveTo>
                    <a:lnTo>
                      <a:pt x="205740" y="586740"/>
                    </a:lnTo>
                  </a:path>
                </a:pathLst>
              </a:custGeom>
              <a:noFill/>
              <a:ln w="38100" cap="flat" cmpd="sng" algn="ctr">
                <a:solidFill>
                  <a:srgbClr val="002060"/>
                </a:solidFill>
                <a:prstDash val="solid"/>
                <a:round/>
                <a:headEnd type="oval" w="med" len="med"/>
                <a:tailEnd type="stealth" w="med" len="med"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3" name="모서리가 둥근 직사각형 42"/>
              <p:cNvSpPr/>
              <p:nvPr/>
            </p:nvSpPr>
            <p:spPr>
              <a:xfrm>
                <a:off x="2119" y="660"/>
                <a:ext cx="380" cy="14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altLang="en-US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갑문</a:t>
                </a:r>
                <a:r>
                  <a:rPr kumimoji="1" lang="ko-KR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로</a:t>
                </a:r>
                <a:endParaRPr kumimoji="1" lang="ko-K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45" name="모서리가 둥근 직사각형 44"/>
              <p:cNvSpPr/>
              <p:nvPr/>
            </p:nvSpPr>
            <p:spPr>
              <a:xfrm>
                <a:off x="2835" y="660"/>
                <a:ext cx="379" cy="14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altLang="en-US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뱃길</a:t>
                </a:r>
                <a:r>
                  <a:rPr kumimoji="1" lang="ko-KR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로</a:t>
                </a:r>
                <a:endParaRPr kumimoji="1" lang="ko-K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46" name="모서리가 둥근 직사각형 45"/>
              <p:cNvSpPr/>
              <p:nvPr/>
            </p:nvSpPr>
            <p:spPr>
              <a:xfrm>
                <a:off x="4461" y="986"/>
                <a:ext cx="459" cy="15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정서진로</a:t>
                </a:r>
                <a:endParaRPr kumimoji="1" lang="ko-K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48" name="모서리가 둥근 직사각형 47"/>
              <p:cNvSpPr/>
              <p:nvPr/>
            </p:nvSpPr>
            <p:spPr>
              <a:xfrm>
                <a:off x="4866" y="1705"/>
                <a:ext cx="538" cy="156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sz="9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맑은 고딕" pitchFamily="50" charset="-127"/>
                    <a:ea typeface="맑은 고딕" pitchFamily="50" charset="-127"/>
                  </a:rPr>
                  <a:t>경인항대로</a:t>
                </a:r>
                <a:endParaRPr kumimoji="1" lang="ko-K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</a:endParaRPr>
              </a:p>
            </p:txBody>
          </p:sp>
        </p:grpSp>
        <p:sp>
          <p:nvSpPr>
            <p:cNvPr id="1051" name="Text Box 27"/>
            <p:cNvSpPr txBox="1">
              <a:spLocks noChangeArrowheads="1"/>
            </p:cNvSpPr>
            <p:nvPr/>
          </p:nvSpPr>
          <p:spPr bwMode="auto">
            <a:xfrm>
              <a:off x="1701" y="1434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갑문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3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2" name="Text Box 28"/>
            <p:cNvSpPr txBox="1">
              <a:spLocks noChangeArrowheads="1"/>
            </p:cNvSpPr>
            <p:nvPr/>
          </p:nvSpPr>
          <p:spPr bwMode="auto">
            <a:xfrm>
              <a:off x="1683" y="1797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갑문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3" name="Text Box 29"/>
            <p:cNvSpPr txBox="1">
              <a:spLocks noChangeArrowheads="1"/>
            </p:cNvSpPr>
            <p:nvPr/>
          </p:nvSpPr>
          <p:spPr bwMode="auto">
            <a:xfrm>
              <a:off x="3152" y="1344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뱃길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4" name="Text Box 30"/>
            <p:cNvSpPr txBox="1">
              <a:spLocks noChangeArrowheads="1"/>
            </p:cNvSpPr>
            <p:nvPr/>
          </p:nvSpPr>
          <p:spPr bwMode="auto">
            <a:xfrm>
              <a:off x="2397" y="1677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갑문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2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5" name="Text Box 31"/>
            <p:cNvSpPr txBox="1">
              <a:spLocks noChangeArrowheads="1"/>
            </p:cNvSpPr>
            <p:nvPr/>
          </p:nvSpPr>
          <p:spPr bwMode="auto">
            <a:xfrm>
              <a:off x="2284" y="2973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6" name="Text Box 32"/>
            <p:cNvSpPr txBox="1">
              <a:spLocks noChangeArrowheads="1"/>
            </p:cNvSpPr>
            <p:nvPr/>
          </p:nvSpPr>
          <p:spPr bwMode="auto">
            <a:xfrm>
              <a:off x="2379" y="1437"/>
              <a:ext cx="36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갑문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7" name="Text Box 33"/>
            <p:cNvSpPr txBox="1">
              <a:spLocks noChangeArrowheads="1"/>
            </p:cNvSpPr>
            <p:nvPr/>
          </p:nvSpPr>
          <p:spPr bwMode="auto">
            <a:xfrm>
              <a:off x="2920" y="2835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2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8" name="Text Box 34"/>
            <p:cNvSpPr txBox="1">
              <a:spLocks noChangeArrowheads="1"/>
            </p:cNvSpPr>
            <p:nvPr/>
          </p:nvSpPr>
          <p:spPr bwMode="auto">
            <a:xfrm>
              <a:off x="3014" y="2209"/>
              <a:ext cx="45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3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9" name="Text Box 35"/>
            <p:cNvSpPr txBox="1">
              <a:spLocks noChangeArrowheads="1"/>
            </p:cNvSpPr>
            <p:nvPr/>
          </p:nvSpPr>
          <p:spPr bwMode="auto">
            <a:xfrm>
              <a:off x="3401" y="3015"/>
              <a:ext cx="45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dirty="0" smtClean="0"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0" name="Text Box 36"/>
            <p:cNvSpPr txBox="1">
              <a:spLocks noChangeArrowheads="1"/>
            </p:cNvSpPr>
            <p:nvPr/>
          </p:nvSpPr>
          <p:spPr bwMode="auto">
            <a:xfrm>
              <a:off x="3511" y="2586"/>
              <a:ext cx="45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6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1" name="Text Box 37"/>
            <p:cNvSpPr txBox="1">
              <a:spLocks noChangeArrowheads="1"/>
            </p:cNvSpPr>
            <p:nvPr/>
          </p:nvSpPr>
          <p:spPr bwMode="auto">
            <a:xfrm>
              <a:off x="3931" y="2832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7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2" name="Text Box 38"/>
            <p:cNvSpPr txBox="1">
              <a:spLocks noChangeArrowheads="1"/>
            </p:cNvSpPr>
            <p:nvPr/>
          </p:nvSpPr>
          <p:spPr bwMode="auto">
            <a:xfrm>
              <a:off x="4014" y="2069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8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3" name="Text Box 39"/>
            <p:cNvSpPr txBox="1">
              <a:spLocks noChangeArrowheads="1"/>
            </p:cNvSpPr>
            <p:nvPr/>
          </p:nvSpPr>
          <p:spPr bwMode="auto">
            <a:xfrm>
              <a:off x="3266" y="2031"/>
              <a:ext cx="453" cy="136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5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64" name="Text Box 40"/>
            <p:cNvSpPr txBox="1">
              <a:spLocks noChangeArrowheads="1"/>
            </p:cNvSpPr>
            <p:nvPr/>
          </p:nvSpPr>
          <p:spPr bwMode="auto">
            <a:xfrm>
              <a:off x="3579" y="1800"/>
              <a:ext cx="453" cy="145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정서진</a:t>
              </a:r>
              <a:r>
                <a:rPr kumimoji="1" lang="en-US" alt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9</a:t>
              </a:r>
              <a:r>
                <a:rPr kumimoji="1" lang="ko-KR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로</a:t>
              </a:r>
              <a:endParaRPr kumimoji="1" lang="ko-K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1065" name="TextBox 58"/>
          <p:cNvSpPr txBox="1">
            <a:spLocks noChangeArrowheads="1"/>
          </p:cNvSpPr>
          <p:nvPr/>
        </p:nvSpPr>
        <p:spPr bwMode="auto">
          <a:xfrm>
            <a:off x="323528" y="542008"/>
            <a:ext cx="2735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경인항 아라인천터미널 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251520" y="1052736"/>
            <a:ext cx="8352928" cy="5184576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9" name="직선 연결선 48"/>
          <p:cNvCxnSpPr/>
          <p:nvPr/>
        </p:nvCxnSpPr>
        <p:spPr>
          <a:xfrm>
            <a:off x="669182" y="5314578"/>
            <a:ext cx="360040" cy="0"/>
          </a:xfrm>
          <a:prstGeom prst="line">
            <a:avLst/>
          </a:prstGeom>
          <a:ln w="60325">
            <a:solidFill>
              <a:srgbClr val="FF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>
            <a:off x="669182" y="5569496"/>
            <a:ext cx="360040" cy="0"/>
          </a:xfrm>
          <a:prstGeom prst="line">
            <a:avLst/>
          </a:prstGeom>
          <a:ln w="60325">
            <a:solidFill>
              <a:srgbClr val="00206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>
            <a:off x="669182" y="5026546"/>
            <a:ext cx="360040" cy="0"/>
          </a:xfrm>
          <a:prstGeom prst="line">
            <a:avLst/>
          </a:prstGeom>
          <a:ln w="60325">
            <a:solidFill>
              <a:schemeClr val="accent6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모서리가 둥근 직사각형 51"/>
          <p:cNvSpPr/>
          <p:nvPr/>
        </p:nvSpPr>
        <p:spPr>
          <a:xfrm>
            <a:off x="539552" y="4869160"/>
            <a:ext cx="2880320" cy="877466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3" name="직사각형 52"/>
          <p:cNvSpPr/>
          <p:nvPr/>
        </p:nvSpPr>
        <p:spPr>
          <a:xfrm>
            <a:off x="1043608" y="486916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 smtClean="0"/>
              <a:t>기존도로</a:t>
            </a:r>
            <a:endParaRPr lang="ko-KR" altLang="en-US" sz="1200" dirty="0"/>
          </a:p>
        </p:txBody>
      </p:sp>
      <p:sp>
        <p:nvSpPr>
          <p:cNvPr id="54" name="직사각형 53"/>
          <p:cNvSpPr/>
          <p:nvPr/>
        </p:nvSpPr>
        <p:spPr>
          <a:xfrm>
            <a:off x="1043608" y="5168225"/>
            <a:ext cx="23762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신설 대로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도로 </a:t>
            </a:r>
            <a:r>
              <a:rPr lang="en-US" altLang="ko-KR" sz="1200" b="1" dirty="0" smtClean="0"/>
              <a:t>(</a:t>
            </a:r>
            <a:r>
              <a:rPr lang="ko-KR" altLang="en-US" sz="1200" b="1" dirty="0" smtClean="0"/>
              <a:t>주도로</a:t>
            </a:r>
            <a:r>
              <a:rPr lang="en-US" altLang="ko-KR" sz="1200" b="1" dirty="0" smtClean="0"/>
              <a:t>)</a:t>
            </a:r>
            <a:endParaRPr lang="ko-KR" altLang="en-US" sz="1200" b="1" dirty="0"/>
          </a:p>
        </p:txBody>
      </p:sp>
      <p:sp>
        <p:nvSpPr>
          <p:cNvPr id="55" name="직사각형 54"/>
          <p:cNvSpPr/>
          <p:nvPr/>
        </p:nvSpPr>
        <p:spPr>
          <a:xfrm>
            <a:off x="1043608" y="5440283"/>
            <a:ext cx="2232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신설 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 </a:t>
            </a:r>
            <a:r>
              <a:rPr lang="ko-KR" altLang="en-US" sz="1200" dirty="0" smtClean="0"/>
              <a:t>도로 </a:t>
            </a:r>
            <a:r>
              <a:rPr lang="en-US" altLang="ko-KR" sz="1200" b="1" dirty="0" smtClean="0"/>
              <a:t>(</a:t>
            </a:r>
            <a:r>
              <a:rPr lang="ko-KR" altLang="en-US" sz="1200" b="1" dirty="0" smtClean="0"/>
              <a:t>이면도로</a:t>
            </a:r>
            <a:r>
              <a:rPr lang="en-US" altLang="ko-KR" sz="1200" b="1" dirty="0" smtClean="0"/>
              <a:t>)</a:t>
            </a:r>
            <a:endParaRPr lang="ko-KR" alt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경서임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875" y="799678"/>
            <a:ext cx="8096250" cy="5581650"/>
          </a:xfrm>
          <a:prstGeom prst="rect">
            <a:avLst/>
          </a:prstGeom>
        </p:spPr>
      </p:pic>
      <p:sp>
        <p:nvSpPr>
          <p:cNvPr id="6" name="자유형 5"/>
          <p:cNvSpPr/>
          <p:nvPr/>
        </p:nvSpPr>
        <p:spPr>
          <a:xfrm>
            <a:off x="1577788" y="2205456"/>
            <a:ext cx="2868706" cy="2366682"/>
          </a:xfrm>
          <a:custGeom>
            <a:avLst/>
            <a:gdLst>
              <a:gd name="connsiteX0" fmla="*/ 0 w 2868706"/>
              <a:gd name="connsiteY0" fmla="*/ 2250141 h 2366682"/>
              <a:gd name="connsiteX1" fmla="*/ 2743200 w 2868706"/>
              <a:gd name="connsiteY1" fmla="*/ 2366682 h 2366682"/>
              <a:gd name="connsiteX2" fmla="*/ 2868706 w 2868706"/>
              <a:gd name="connsiteY2" fmla="*/ 0 h 2366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68706" h="2366682">
                <a:moveTo>
                  <a:pt x="0" y="2250141"/>
                </a:moveTo>
                <a:lnTo>
                  <a:pt x="2743200" y="2366682"/>
                </a:lnTo>
                <a:lnTo>
                  <a:pt x="2868706" y="0"/>
                </a:lnTo>
              </a:path>
            </a:pathLst>
          </a:custGeom>
          <a:ln w="698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자유형 6"/>
          <p:cNvSpPr/>
          <p:nvPr/>
        </p:nvSpPr>
        <p:spPr>
          <a:xfrm>
            <a:off x="4482353" y="3370868"/>
            <a:ext cx="3460376" cy="143435"/>
          </a:xfrm>
          <a:custGeom>
            <a:avLst/>
            <a:gdLst>
              <a:gd name="connsiteX0" fmla="*/ 0 w 3460376"/>
              <a:gd name="connsiteY0" fmla="*/ 0 h 143435"/>
              <a:gd name="connsiteX1" fmla="*/ 3460376 w 3460376"/>
              <a:gd name="connsiteY1" fmla="*/ 143435 h 143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60376" h="143435">
                <a:moveTo>
                  <a:pt x="0" y="0"/>
                </a:moveTo>
                <a:lnTo>
                  <a:pt x="3460376" y="143435"/>
                </a:lnTo>
              </a:path>
            </a:pathLst>
          </a:custGeom>
          <a:ln w="698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자유형 8"/>
          <p:cNvSpPr/>
          <p:nvPr/>
        </p:nvSpPr>
        <p:spPr>
          <a:xfrm>
            <a:off x="7188200" y="3025353"/>
            <a:ext cx="838200" cy="361950"/>
          </a:xfrm>
          <a:custGeom>
            <a:avLst/>
            <a:gdLst>
              <a:gd name="connsiteX0" fmla="*/ 0 w 838200"/>
              <a:gd name="connsiteY0" fmla="*/ 361950 h 361950"/>
              <a:gd name="connsiteX1" fmla="*/ 25400 w 838200"/>
              <a:gd name="connsiteY1" fmla="*/ 0 h 361950"/>
              <a:gd name="connsiteX2" fmla="*/ 838200 w 838200"/>
              <a:gd name="connsiteY2" fmla="*/ 317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8200" h="361950">
                <a:moveTo>
                  <a:pt x="0" y="361950"/>
                </a:moveTo>
                <a:lnTo>
                  <a:pt x="25400" y="0"/>
                </a:lnTo>
                <a:lnTo>
                  <a:pt x="838200" y="31750"/>
                </a:lnTo>
              </a:path>
            </a:pathLst>
          </a:custGeom>
          <a:ln w="4127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자유형 9"/>
          <p:cNvSpPr/>
          <p:nvPr/>
        </p:nvSpPr>
        <p:spPr>
          <a:xfrm>
            <a:off x="7143750" y="3571453"/>
            <a:ext cx="577850" cy="1162050"/>
          </a:xfrm>
          <a:custGeom>
            <a:avLst/>
            <a:gdLst>
              <a:gd name="connsiteX0" fmla="*/ 44450 w 577850"/>
              <a:gd name="connsiteY0" fmla="*/ 0 h 1162050"/>
              <a:gd name="connsiteX1" fmla="*/ 0 w 577850"/>
              <a:gd name="connsiteY1" fmla="*/ 1143000 h 1162050"/>
              <a:gd name="connsiteX2" fmla="*/ 431800 w 577850"/>
              <a:gd name="connsiteY2" fmla="*/ 1162050 h 1162050"/>
              <a:gd name="connsiteX3" fmla="*/ 577850 w 577850"/>
              <a:gd name="connsiteY3" fmla="*/ 215900 h 1162050"/>
              <a:gd name="connsiteX4" fmla="*/ 76200 w 577850"/>
              <a:gd name="connsiteY4" fmla="*/ 1968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850" h="1162050">
                <a:moveTo>
                  <a:pt x="44450" y="0"/>
                </a:moveTo>
                <a:lnTo>
                  <a:pt x="0" y="1143000"/>
                </a:lnTo>
                <a:lnTo>
                  <a:pt x="431800" y="1162050"/>
                </a:lnTo>
                <a:lnTo>
                  <a:pt x="577850" y="215900"/>
                </a:lnTo>
                <a:lnTo>
                  <a:pt x="76200" y="196850"/>
                </a:lnTo>
              </a:path>
            </a:pathLst>
          </a:custGeom>
          <a:ln w="4127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모서리가 둥근 직사각형 7"/>
          <p:cNvSpPr/>
          <p:nvPr/>
        </p:nvSpPr>
        <p:spPr>
          <a:xfrm>
            <a:off x="2483768" y="4382591"/>
            <a:ext cx="720079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모월곶로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5580112" y="3302471"/>
            <a:ext cx="648072" cy="2553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이화로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948264" y="2726407"/>
            <a:ext cx="720080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이화로 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25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7308304" y="4166568"/>
            <a:ext cx="720080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이화로 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26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3074" name="TextBox 58"/>
          <p:cNvSpPr txBox="1">
            <a:spLocks noChangeArrowheads="1"/>
          </p:cNvSpPr>
          <p:nvPr/>
        </p:nvSpPr>
        <p:spPr bwMode="auto">
          <a:xfrm>
            <a:off x="541338" y="325984"/>
            <a:ext cx="3022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경서국민임대주택조성단지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755576" y="5013176"/>
            <a:ext cx="1746920" cy="72008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2" name="직선 연결선 11"/>
          <p:cNvCxnSpPr/>
          <p:nvPr/>
        </p:nvCxnSpPr>
        <p:spPr>
          <a:xfrm>
            <a:off x="885206" y="5229200"/>
            <a:ext cx="360040" cy="0"/>
          </a:xfrm>
          <a:prstGeom prst="line">
            <a:avLst/>
          </a:prstGeom>
          <a:ln w="60325">
            <a:solidFill>
              <a:srgbClr val="FF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885206" y="5523806"/>
            <a:ext cx="360040" cy="0"/>
          </a:xfrm>
          <a:prstGeom prst="line">
            <a:avLst/>
          </a:prstGeom>
          <a:ln w="60325">
            <a:solidFill>
              <a:srgbClr val="00B0F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>
            <a:off x="1243174" y="5004332"/>
            <a:ext cx="1255472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신설 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도로</a:t>
            </a:r>
            <a:endParaRPr lang="en-US" altLang="ko-KR" sz="1200" dirty="0" smtClean="0"/>
          </a:p>
        </p:txBody>
      </p:sp>
      <p:sp>
        <p:nvSpPr>
          <p:cNvPr id="19" name="직사각형 18"/>
          <p:cNvSpPr/>
          <p:nvPr/>
        </p:nvSpPr>
        <p:spPr>
          <a:xfrm>
            <a:off x="1243174" y="5327631"/>
            <a:ext cx="125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신설 길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도로</a:t>
            </a:r>
            <a:endParaRPr lang="en-US" altLang="ko-KR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경서3구역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745450"/>
            <a:ext cx="9020175" cy="5851902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자유형 4"/>
          <p:cNvSpPr/>
          <p:nvPr/>
        </p:nvSpPr>
        <p:spPr>
          <a:xfrm>
            <a:off x="600479" y="1367612"/>
            <a:ext cx="7729052" cy="4796152"/>
          </a:xfrm>
          <a:custGeom>
            <a:avLst/>
            <a:gdLst>
              <a:gd name="connsiteX0" fmla="*/ 7835153 w 7835153"/>
              <a:gd name="connsiteY0" fmla="*/ 0 h 4867835"/>
              <a:gd name="connsiteX1" fmla="*/ 6212541 w 7835153"/>
              <a:gd name="connsiteY1" fmla="*/ 1577788 h 4867835"/>
              <a:gd name="connsiteX2" fmla="*/ 3576918 w 7835153"/>
              <a:gd name="connsiteY2" fmla="*/ 2097741 h 4867835"/>
              <a:gd name="connsiteX3" fmla="*/ 1999129 w 7835153"/>
              <a:gd name="connsiteY3" fmla="*/ 4114800 h 4867835"/>
              <a:gd name="connsiteX4" fmla="*/ 1766047 w 7835153"/>
              <a:gd name="connsiteY4" fmla="*/ 4240306 h 4867835"/>
              <a:gd name="connsiteX5" fmla="*/ 0 w 7835153"/>
              <a:gd name="connsiteY5" fmla="*/ 4867835 h 486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35153" h="4867835">
                <a:moveTo>
                  <a:pt x="7835153" y="0"/>
                </a:moveTo>
                <a:lnTo>
                  <a:pt x="6212541" y="1577788"/>
                </a:lnTo>
                <a:lnTo>
                  <a:pt x="3576918" y="2097741"/>
                </a:lnTo>
                <a:lnTo>
                  <a:pt x="1999129" y="4114800"/>
                </a:lnTo>
                <a:lnTo>
                  <a:pt x="1766047" y="4240306"/>
                </a:lnTo>
                <a:lnTo>
                  <a:pt x="0" y="4867835"/>
                </a:lnTo>
              </a:path>
            </a:pathLst>
          </a:custGeom>
          <a:ln w="5080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자유형 5"/>
          <p:cNvSpPr/>
          <p:nvPr/>
        </p:nvSpPr>
        <p:spPr>
          <a:xfrm>
            <a:off x="2080235" y="1167829"/>
            <a:ext cx="45719" cy="1095254"/>
          </a:xfrm>
          <a:custGeom>
            <a:avLst/>
            <a:gdLst>
              <a:gd name="connsiteX0" fmla="*/ 26894 w 26894"/>
              <a:gd name="connsiteY0" fmla="*/ 0 h 1111624"/>
              <a:gd name="connsiteX1" fmla="*/ 0 w 26894"/>
              <a:gd name="connsiteY1" fmla="*/ 1111624 h 111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94" h="1111624">
                <a:moveTo>
                  <a:pt x="26894" y="0"/>
                </a:moveTo>
                <a:lnTo>
                  <a:pt x="0" y="1111624"/>
                </a:lnTo>
              </a:path>
            </a:pathLst>
          </a:custGeom>
          <a:ln w="5080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자유형 6"/>
          <p:cNvSpPr/>
          <p:nvPr/>
        </p:nvSpPr>
        <p:spPr>
          <a:xfrm>
            <a:off x="2708381" y="1167828"/>
            <a:ext cx="45719" cy="1156271"/>
          </a:xfrm>
          <a:custGeom>
            <a:avLst/>
            <a:gdLst>
              <a:gd name="connsiteX0" fmla="*/ 26894 w 26894"/>
              <a:gd name="connsiteY0" fmla="*/ 0 h 1111624"/>
              <a:gd name="connsiteX1" fmla="*/ 0 w 26894"/>
              <a:gd name="connsiteY1" fmla="*/ 1111624 h 1111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94" h="1111624">
                <a:moveTo>
                  <a:pt x="26894" y="0"/>
                </a:moveTo>
                <a:lnTo>
                  <a:pt x="0" y="1111624"/>
                </a:lnTo>
              </a:path>
            </a:pathLst>
          </a:custGeom>
          <a:ln w="5080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자유형 7"/>
          <p:cNvSpPr/>
          <p:nvPr/>
        </p:nvSpPr>
        <p:spPr>
          <a:xfrm>
            <a:off x="1771278" y="2074551"/>
            <a:ext cx="5509382" cy="512296"/>
          </a:xfrm>
          <a:custGeom>
            <a:avLst/>
            <a:gdLst>
              <a:gd name="connsiteX0" fmla="*/ 5585012 w 5585012"/>
              <a:gd name="connsiteY0" fmla="*/ 188259 h 519953"/>
              <a:gd name="connsiteX1" fmla="*/ 5235389 w 5585012"/>
              <a:gd name="connsiteY1" fmla="*/ 0 h 519953"/>
              <a:gd name="connsiteX2" fmla="*/ 3872753 w 5585012"/>
              <a:gd name="connsiteY2" fmla="*/ 519953 h 519953"/>
              <a:gd name="connsiteX3" fmla="*/ 2339789 w 5585012"/>
              <a:gd name="connsiteY3" fmla="*/ 439270 h 519953"/>
              <a:gd name="connsiteX4" fmla="*/ 152400 w 5585012"/>
              <a:gd name="connsiteY4" fmla="*/ 188259 h 519953"/>
              <a:gd name="connsiteX5" fmla="*/ 0 w 5585012"/>
              <a:gd name="connsiteY5" fmla="*/ 116541 h 519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5012" h="519953">
                <a:moveTo>
                  <a:pt x="5585012" y="188259"/>
                </a:moveTo>
                <a:lnTo>
                  <a:pt x="5235389" y="0"/>
                </a:lnTo>
                <a:lnTo>
                  <a:pt x="3872753" y="519953"/>
                </a:lnTo>
                <a:lnTo>
                  <a:pt x="2339789" y="439270"/>
                </a:lnTo>
                <a:lnTo>
                  <a:pt x="152400" y="188259"/>
                </a:lnTo>
                <a:lnTo>
                  <a:pt x="0" y="116541"/>
                </a:lnTo>
              </a:path>
            </a:pathLst>
          </a:custGeom>
          <a:ln w="5080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96192" y="891077"/>
            <a:ext cx="1207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itchFamily="18" charset="-127"/>
                <a:ea typeface="휴먼모음T" pitchFamily="18" charset="-127"/>
              </a:rPr>
              <a:t>경명대로</a:t>
            </a:r>
            <a:endParaRPr lang="ko-KR" altLang="en-US" dirty="0">
              <a:solidFill>
                <a:schemeClr val="bg1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3431117"/>
            <a:ext cx="461665" cy="10642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itchFamily="18" charset="-127"/>
                <a:ea typeface="휴먼모음T" pitchFamily="18" charset="-127"/>
              </a:rPr>
              <a:t>중봉대로</a:t>
            </a:r>
            <a:endParaRPr lang="ko-KR" altLang="en-US" dirty="0">
              <a:solidFill>
                <a:schemeClr val="bg1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34094" y="3431117"/>
            <a:ext cx="461665" cy="10642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itchFamily="18" charset="-127"/>
                <a:ea typeface="휴먼모음T" pitchFamily="18" charset="-127"/>
              </a:rPr>
              <a:t>봉수대로</a:t>
            </a:r>
            <a:endParaRPr lang="ko-KR" altLang="en-US" dirty="0">
              <a:solidFill>
                <a:schemeClr val="bg1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7494525" y="1428902"/>
            <a:ext cx="1093603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경명대로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496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068200" y="2332363"/>
            <a:ext cx="1207559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경명대로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496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1546356" y="1292185"/>
            <a:ext cx="1093603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경명대로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406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2194428" y="1724233"/>
            <a:ext cx="1093603" cy="40862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경명대로</a:t>
            </a:r>
            <a:endParaRPr lang="en-US" altLang="ko-KR" sz="900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900" b="1" dirty="0" smtClean="0">
                <a:solidFill>
                  <a:schemeClr val="tx1"/>
                </a:solidFill>
              </a:rPr>
              <a:t>414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번길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4098" name="TextBox 58"/>
          <p:cNvSpPr txBox="1">
            <a:spLocks noChangeArrowheads="1"/>
          </p:cNvSpPr>
          <p:nvPr/>
        </p:nvSpPr>
        <p:spPr bwMode="auto">
          <a:xfrm>
            <a:off x="395288" y="188640"/>
            <a:ext cx="144040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경서</a:t>
            </a:r>
            <a:r>
              <a:rPr kumimoji="1" lang="en-US" alt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3</a:t>
            </a:r>
            <a:r>
              <a:rPr kumimoji="1" lang="ko-KR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구역</a:t>
            </a: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6948264" y="5445224"/>
            <a:ext cx="1746920" cy="4320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5" name="직선 연결선 14"/>
          <p:cNvCxnSpPr/>
          <p:nvPr/>
        </p:nvCxnSpPr>
        <p:spPr>
          <a:xfrm>
            <a:off x="7077894" y="5661248"/>
            <a:ext cx="360040" cy="0"/>
          </a:xfrm>
          <a:prstGeom prst="line">
            <a:avLst/>
          </a:prstGeom>
          <a:ln w="60325">
            <a:solidFill>
              <a:srgbClr val="00B0F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7418772" y="5446148"/>
            <a:ext cx="125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신설 길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도로</a:t>
            </a:r>
            <a:endParaRPr lang="en-US" altLang="ko-KR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한들구역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950" y="595796"/>
            <a:ext cx="8458522" cy="6217580"/>
          </a:xfrm>
          <a:prstGeom prst="rect">
            <a:avLst/>
          </a:prstGeom>
          <a:ln w="31750">
            <a:solidFill>
              <a:schemeClr val="accent1">
                <a:shade val="50000"/>
              </a:schemeClr>
            </a:solidFill>
          </a:ln>
        </p:spPr>
      </p:pic>
      <p:sp>
        <p:nvSpPr>
          <p:cNvPr id="8" name="자유형 7"/>
          <p:cNvSpPr/>
          <p:nvPr/>
        </p:nvSpPr>
        <p:spPr>
          <a:xfrm>
            <a:off x="1368782" y="3951753"/>
            <a:ext cx="3752539" cy="1823564"/>
          </a:xfrm>
          <a:custGeom>
            <a:avLst/>
            <a:gdLst>
              <a:gd name="connsiteX0" fmla="*/ 0 w 3836894"/>
              <a:gd name="connsiteY0" fmla="*/ 0 h 1909482"/>
              <a:gd name="connsiteX1" fmla="*/ 277905 w 3836894"/>
              <a:gd name="connsiteY1" fmla="*/ 654423 h 1909482"/>
              <a:gd name="connsiteX2" fmla="*/ 224117 w 3836894"/>
              <a:gd name="connsiteY2" fmla="*/ 842682 h 1909482"/>
              <a:gd name="connsiteX3" fmla="*/ 179294 w 3836894"/>
              <a:gd name="connsiteY3" fmla="*/ 905435 h 1909482"/>
              <a:gd name="connsiteX4" fmla="*/ 259976 w 3836894"/>
              <a:gd name="connsiteY4" fmla="*/ 1595718 h 1909482"/>
              <a:gd name="connsiteX5" fmla="*/ 385482 w 3836894"/>
              <a:gd name="connsiteY5" fmla="*/ 1694329 h 1909482"/>
              <a:gd name="connsiteX6" fmla="*/ 519953 w 3836894"/>
              <a:gd name="connsiteY6" fmla="*/ 1748118 h 1909482"/>
              <a:gd name="connsiteX7" fmla="*/ 824753 w 3836894"/>
              <a:gd name="connsiteY7" fmla="*/ 1783976 h 1909482"/>
              <a:gd name="connsiteX8" fmla="*/ 1945341 w 3836894"/>
              <a:gd name="connsiteY8" fmla="*/ 1739153 h 1909482"/>
              <a:gd name="connsiteX9" fmla="*/ 2205317 w 3836894"/>
              <a:gd name="connsiteY9" fmla="*/ 1595718 h 1909482"/>
              <a:gd name="connsiteX10" fmla="*/ 2483223 w 3836894"/>
              <a:gd name="connsiteY10" fmla="*/ 1622612 h 1909482"/>
              <a:gd name="connsiteX11" fmla="*/ 2581835 w 3836894"/>
              <a:gd name="connsiteY11" fmla="*/ 1613647 h 1909482"/>
              <a:gd name="connsiteX12" fmla="*/ 2761129 w 3836894"/>
              <a:gd name="connsiteY12" fmla="*/ 1479176 h 1909482"/>
              <a:gd name="connsiteX13" fmla="*/ 2895600 w 3836894"/>
              <a:gd name="connsiteY13" fmla="*/ 1461247 h 1909482"/>
              <a:gd name="connsiteX14" fmla="*/ 3012141 w 3836894"/>
              <a:gd name="connsiteY14" fmla="*/ 1568823 h 1909482"/>
              <a:gd name="connsiteX15" fmla="*/ 3263153 w 3836894"/>
              <a:gd name="connsiteY15" fmla="*/ 1748118 h 1909482"/>
              <a:gd name="connsiteX16" fmla="*/ 3550023 w 3836894"/>
              <a:gd name="connsiteY16" fmla="*/ 1891553 h 1909482"/>
              <a:gd name="connsiteX17" fmla="*/ 3836894 w 3836894"/>
              <a:gd name="connsiteY17" fmla="*/ 1909482 h 1909482"/>
              <a:gd name="connsiteX0" fmla="*/ 0 w 3836894"/>
              <a:gd name="connsiteY0" fmla="*/ 0 h 1909482"/>
              <a:gd name="connsiteX1" fmla="*/ 227637 w 3836894"/>
              <a:gd name="connsiteY1" fmla="*/ 637492 h 1909482"/>
              <a:gd name="connsiteX2" fmla="*/ 224117 w 3836894"/>
              <a:gd name="connsiteY2" fmla="*/ 842682 h 1909482"/>
              <a:gd name="connsiteX3" fmla="*/ 179294 w 3836894"/>
              <a:gd name="connsiteY3" fmla="*/ 905435 h 1909482"/>
              <a:gd name="connsiteX4" fmla="*/ 259976 w 3836894"/>
              <a:gd name="connsiteY4" fmla="*/ 1595718 h 1909482"/>
              <a:gd name="connsiteX5" fmla="*/ 385482 w 3836894"/>
              <a:gd name="connsiteY5" fmla="*/ 1694329 h 1909482"/>
              <a:gd name="connsiteX6" fmla="*/ 519953 w 3836894"/>
              <a:gd name="connsiteY6" fmla="*/ 1748118 h 1909482"/>
              <a:gd name="connsiteX7" fmla="*/ 824753 w 3836894"/>
              <a:gd name="connsiteY7" fmla="*/ 1783976 h 1909482"/>
              <a:gd name="connsiteX8" fmla="*/ 1945341 w 3836894"/>
              <a:gd name="connsiteY8" fmla="*/ 1739153 h 1909482"/>
              <a:gd name="connsiteX9" fmla="*/ 2205317 w 3836894"/>
              <a:gd name="connsiteY9" fmla="*/ 1595718 h 1909482"/>
              <a:gd name="connsiteX10" fmla="*/ 2483223 w 3836894"/>
              <a:gd name="connsiteY10" fmla="*/ 1622612 h 1909482"/>
              <a:gd name="connsiteX11" fmla="*/ 2581835 w 3836894"/>
              <a:gd name="connsiteY11" fmla="*/ 1613647 h 1909482"/>
              <a:gd name="connsiteX12" fmla="*/ 2761129 w 3836894"/>
              <a:gd name="connsiteY12" fmla="*/ 1479176 h 1909482"/>
              <a:gd name="connsiteX13" fmla="*/ 2895600 w 3836894"/>
              <a:gd name="connsiteY13" fmla="*/ 1461247 h 1909482"/>
              <a:gd name="connsiteX14" fmla="*/ 3012141 w 3836894"/>
              <a:gd name="connsiteY14" fmla="*/ 1568823 h 1909482"/>
              <a:gd name="connsiteX15" fmla="*/ 3263153 w 3836894"/>
              <a:gd name="connsiteY15" fmla="*/ 1748118 h 1909482"/>
              <a:gd name="connsiteX16" fmla="*/ 3550023 w 3836894"/>
              <a:gd name="connsiteY16" fmla="*/ 1891553 h 1909482"/>
              <a:gd name="connsiteX17" fmla="*/ 3836894 w 3836894"/>
              <a:gd name="connsiteY17" fmla="*/ 1909482 h 1909482"/>
              <a:gd name="connsiteX0" fmla="*/ 0 w 3836894"/>
              <a:gd name="connsiteY0" fmla="*/ 0 h 1909482"/>
              <a:gd name="connsiteX1" fmla="*/ 227637 w 3836894"/>
              <a:gd name="connsiteY1" fmla="*/ 637492 h 1909482"/>
              <a:gd name="connsiteX2" fmla="*/ 224117 w 3836894"/>
              <a:gd name="connsiteY2" fmla="*/ 842682 h 1909482"/>
              <a:gd name="connsiteX3" fmla="*/ 179294 w 3836894"/>
              <a:gd name="connsiteY3" fmla="*/ 905435 h 1909482"/>
              <a:gd name="connsiteX4" fmla="*/ 259976 w 3836894"/>
              <a:gd name="connsiteY4" fmla="*/ 1595718 h 1909482"/>
              <a:gd name="connsiteX5" fmla="*/ 385482 w 3836894"/>
              <a:gd name="connsiteY5" fmla="*/ 1694329 h 1909482"/>
              <a:gd name="connsiteX6" fmla="*/ 519953 w 3836894"/>
              <a:gd name="connsiteY6" fmla="*/ 1748118 h 1909482"/>
              <a:gd name="connsiteX7" fmla="*/ 824753 w 3836894"/>
              <a:gd name="connsiteY7" fmla="*/ 1783976 h 1909482"/>
              <a:gd name="connsiteX8" fmla="*/ 1945341 w 3836894"/>
              <a:gd name="connsiteY8" fmla="*/ 1739153 h 1909482"/>
              <a:gd name="connsiteX9" fmla="*/ 2205317 w 3836894"/>
              <a:gd name="connsiteY9" fmla="*/ 1595718 h 1909482"/>
              <a:gd name="connsiteX10" fmla="*/ 2483223 w 3836894"/>
              <a:gd name="connsiteY10" fmla="*/ 1622612 h 1909482"/>
              <a:gd name="connsiteX11" fmla="*/ 2581835 w 3836894"/>
              <a:gd name="connsiteY11" fmla="*/ 1613647 h 1909482"/>
              <a:gd name="connsiteX12" fmla="*/ 2761129 w 3836894"/>
              <a:gd name="connsiteY12" fmla="*/ 1479176 h 1909482"/>
              <a:gd name="connsiteX13" fmla="*/ 2933491 w 3836894"/>
              <a:gd name="connsiteY13" fmla="*/ 1485945 h 1909482"/>
              <a:gd name="connsiteX14" fmla="*/ 3012141 w 3836894"/>
              <a:gd name="connsiteY14" fmla="*/ 1568823 h 1909482"/>
              <a:gd name="connsiteX15" fmla="*/ 3263153 w 3836894"/>
              <a:gd name="connsiteY15" fmla="*/ 1748118 h 1909482"/>
              <a:gd name="connsiteX16" fmla="*/ 3550023 w 3836894"/>
              <a:gd name="connsiteY16" fmla="*/ 1891553 h 1909482"/>
              <a:gd name="connsiteX17" fmla="*/ 3836894 w 3836894"/>
              <a:gd name="connsiteY17" fmla="*/ 1909482 h 1909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836894" h="1909482">
                <a:moveTo>
                  <a:pt x="0" y="0"/>
                </a:moveTo>
                <a:lnTo>
                  <a:pt x="227637" y="637492"/>
                </a:lnTo>
                <a:cubicBezTo>
                  <a:pt x="226464" y="705889"/>
                  <a:pt x="225290" y="774285"/>
                  <a:pt x="224117" y="842682"/>
                </a:cubicBezTo>
                <a:lnTo>
                  <a:pt x="179294" y="905435"/>
                </a:lnTo>
                <a:lnTo>
                  <a:pt x="259976" y="1595718"/>
                </a:lnTo>
                <a:lnTo>
                  <a:pt x="385482" y="1694329"/>
                </a:lnTo>
                <a:lnTo>
                  <a:pt x="519953" y="1748118"/>
                </a:lnTo>
                <a:lnTo>
                  <a:pt x="824753" y="1783976"/>
                </a:lnTo>
                <a:lnTo>
                  <a:pt x="1945341" y="1739153"/>
                </a:lnTo>
                <a:lnTo>
                  <a:pt x="2205317" y="1595718"/>
                </a:lnTo>
                <a:lnTo>
                  <a:pt x="2483223" y="1622612"/>
                </a:lnTo>
                <a:lnTo>
                  <a:pt x="2581835" y="1613647"/>
                </a:lnTo>
                <a:lnTo>
                  <a:pt x="2761129" y="1479176"/>
                </a:lnTo>
                <a:lnTo>
                  <a:pt x="2933491" y="1485945"/>
                </a:lnTo>
                <a:lnTo>
                  <a:pt x="3012141" y="1568823"/>
                </a:lnTo>
                <a:lnTo>
                  <a:pt x="3263153" y="1748118"/>
                </a:lnTo>
                <a:lnTo>
                  <a:pt x="3550023" y="1891553"/>
                </a:lnTo>
                <a:lnTo>
                  <a:pt x="3836894" y="1909482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자유형 8"/>
          <p:cNvSpPr/>
          <p:nvPr/>
        </p:nvSpPr>
        <p:spPr>
          <a:xfrm>
            <a:off x="2723104" y="4195751"/>
            <a:ext cx="1877091" cy="1209824"/>
          </a:xfrm>
          <a:custGeom>
            <a:avLst/>
            <a:gdLst>
              <a:gd name="connsiteX0" fmla="*/ 809625 w 1919287"/>
              <a:gd name="connsiteY0" fmla="*/ 1266825 h 1266825"/>
              <a:gd name="connsiteX1" fmla="*/ 742950 w 1919287"/>
              <a:gd name="connsiteY1" fmla="*/ 1071563 h 1266825"/>
              <a:gd name="connsiteX2" fmla="*/ 600075 w 1919287"/>
              <a:gd name="connsiteY2" fmla="*/ 1104900 h 1266825"/>
              <a:gd name="connsiteX3" fmla="*/ 528637 w 1919287"/>
              <a:gd name="connsiteY3" fmla="*/ 1081088 h 1266825"/>
              <a:gd name="connsiteX4" fmla="*/ 433387 w 1919287"/>
              <a:gd name="connsiteY4" fmla="*/ 971550 h 1266825"/>
              <a:gd name="connsiteX5" fmla="*/ 295275 w 1919287"/>
              <a:gd name="connsiteY5" fmla="*/ 890588 h 1266825"/>
              <a:gd name="connsiteX6" fmla="*/ 204787 w 1919287"/>
              <a:gd name="connsiteY6" fmla="*/ 823913 h 1266825"/>
              <a:gd name="connsiteX7" fmla="*/ 161925 w 1919287"/>
              <a:gd name="connsiteY7" fmla="*/ 823913 h 1266825"/>
              <a:gd name="connsiteX8" fmla="*/ 0 w 1919287"/>
              <a:gd name="connsiteY8" fmla="*/ 762000 h 1266825"/>
              <a:gd name="connsiteX9" fmla="*/ 142875 w 1919287"/>
              <a:gd name="connsiteY9" fmla="*/ 590550 h 1266825"/>
              <a:gd name="connsiteX10" fmla="*/ 190500 w 1919287"/>
              <a:gd name="connsiteY10" fmla="*/ 442913 h 1266825"/>
              <a:gd name="connsiteX11" fmla="*/ 219075 w 1919287"/>
              <a:gd name="connsiteY11" fmla="*/ 352425 h 1266825"/>
              <a:gd name="connsiteX12" fmla="*/ 285750 w 1919287"/>
              <a:gd name="connsiteY12" fmla="*/ 276225 h 1266825"/>
              <a:gd name="connsiteX13" fmla="*/ 461962 w 1919287"/>
              <a:gd name="connsiteY13" fmla="*/ 0 h 1266825"/>
              <a:gd name="connsiteX14" fmla="*/ 538162 w 1919287"/>
              <a:gd name="connsiteY14" fmla="*/ 123825 h 1266825"/>
              <a:gd name="connsiteX15" fmla="*/ 642937 w 1919287"/>
              <a:gd name="connsiteY15" fmla="*/ 200025 h 1266825"/>
              <a:gd name="connsiteX16" fmla="*/ 690562 w 1919287"/>
              <a:gd name="connsiteY16" fmla="*/ 266700 h 1266825"/>
              <a:gd name="connsiteX17" fmla="*/ 795337 w 1919287"/>
              <a:gd name="connsiteY17" fmla="*/ 361950 h 1266825"/>
              <a:gd name="connsiteX18" fmla="*/ 952500 w 1919287"/>
              <a:gd name="connsiteY18" fmla="*/ 590550 h 1266825"/>
              <a:gd name="connsiteX19" fmla="*/ 1162050 w 1919287"/>
              <a:gd name="connsiteY19" fmla="*/ 814388 h 1266825"/>
              <a:gd name="connsiteX20" fmla="*/ 1219200 w 1919287"/>
              <a:gd name="connsiteY20" fmla="*/ 857250 h 1266825"/>
              <a:gd name="connsiteX21" fmla="*/ 1266825 w 1919287"/>
              <a:gd name="connsiteY21" fmla="*/ 914400 h 1266825"/>
              <a:gd name="connsiteX22" fmla="*/ 1481137 w 1919287"/>
              <a:gd name="connsiteY22" fmla="*/ 985838 h 1266825"/>
              <a:gd name="connsiteX23" fmla="*/ 1619250 w 1919287"/>
              <a:gd name="connsiteY23" fmla="*/ 952500 h 1266825"/>
              <a:gd name="connsiteX24" fmla="*/ 1766887 w 1919287"/>
              <a:gd name="connsiteY24" fmla="*/ 1023938 h 1266825"/>
              <a:gd name="connsiteX25" fmla="*/ 1919287 w 1919287"/>
              <a:gd name="connsiteY25" fmla="*/ 1023938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19287" h="1266825">
                <a:moveTo>
                  <a:pt x="809625" y="1266825"/>
                </a:moveTo>
                <a:lnTo>
                  <a:pt x="742950" y="1071563"/>
                </a:lnTo>
                <a:lnTo>
                  <a:pt x="600075" y="1104900"/>
                </a:lnTo>
                <a:lnTo>
                  <a:pt x="528637" y="1081088"/>
                </a:lnTo>
                <a:lnTo>
                  <a:pt x="433387" y="971550"/>
                </a:lnTo>
                <a:lnTo>
                  <a:pt x="295275" y="890588"/>
                </a:lnTo>
                <a:lnTo>
                  <a:pt x="204787" y="823913"/>
                </a:lnTo>
                <a:lnTo>
                  <a:pt x="161925" y="823913"/>
                </a:lnTo>
                <a:lnTo>
                  <a:pt x="0" y="762000"/>
                </a:lnTo>
                <a:lnTo>
                  <a:pt x="142875" y="590550"/>
                </a:lnTo>
                <a:lnTo>
                  <a:pt x="190500" y="442913"/>
                </a:lnTo>
                <a:lnTo>
                  <a:pt x="219075" y="352425"/>
                </a:lnTo>
                <a:lnTo>
                  <a:pt x="285750" y="276225"/>
                </a:lnTo>
                <a:lnTo>
                  <a:pt x="461962" y="0"/>
                </a:lnTo>
                <a:lnTo>
                  <a:pt x="538162" y="123825"/>
                </a:lnTo>
                <a:lnTo>
                  <a:pt x="642937" y="200025"/>
                </a:lnTo>
                <a:lnTo>
                  <a:pt x="690562" y="266700"/>
                </a:lnTo>
                <a:lnTo>
                  <a:pt x="795337" y="361950"/>
                </a:lnTo>
                <a:lnTo>
                  <a:pt x="952500" y="590550"/>
                </a:lnTo>
                <a:lnTo>
                  <a:pt x="1162050" y="814388"/>
                </a:lnTo>
                <a:lnTo>
                  <a:pt x="1219200" y="857250"/>
                </a:lnTo>
                <a:lnTo>
                  <a:pt x="1266825" y="914400"/>
                </a:lnTo>
                <a:lnTo>
                  <a:pt x="1481137" y="985838"/>
                </a:lnTo>
                <a:lnTo>
                  <a:pt x="1619250" y="952500"/>
                </a:lnTo>
                <a:lnTo>
                  <a:pt x="1766887" y="1023938"/>
                </a:lnTo>
                <a:lnTo>
                  <a:pt x="1919287" y="1023938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자유형 9"/>
          <p:cNvSpPr/>
          <p:nvPr/>
        </p:nvSpPr>
        <p:spPr>
          <a:xfrm>
            <a:off x="4572248" y="4646024"/>
            <a:ext cx="2743442" cy="886900"/>
          </a:xfrm>
          <a:custGeom>
            <a:avLst/>
            <a:gdLst>
              <a:gd name="connsiteX0" fmla="*/ 0 w 2805113"/>
              <a:gd name="connsiteY0" fmla="*/ 928687 h 928687"/>
              <a:gd name="connsiteX1" fmla="*/ 28575 w 2805113"/>
              <a:gd name="connsiteY1" fmla="*/ 752475 h 928687"/>
              <a:gd name="connsiteX2" fmla="*/ 66675 w 2805113"/>
              <a:gd name="connsiteY2" fmla="*/ 561975 h 928687"/>
              <a:gd name="connsiteX3" fmla="*/ 195263 w 2805113"/>
              <a:gd name="connsiteY3" fmla="*/ 319087 h 928687"/>
              <a:gd name="connsiteX4" fmla="*/ 323850 w 2805113"/>
              <a:gd name="connsiteY4" fmla="*/ 190500 h 928687"/>
              <a:gd name="connsiteX5" fmla="*/ 485775 w 2805113"/>
              <a:gd name="connsiteY5" fmla="*/ 166687 h 928687"/>
              <a:gd name="connsiteX6" fmla="*/ 938213 w 2805113"/>
              <a:gd name="connsiteY6" fmla="*/ 195262 h 928687"/>
              <a:gd name="connsiteX7" fmla="*/ 1262063 w 2805113"/>
              <a:gd name="connsiteY7" fmla="*/ 4762 h 928687"/>
              <a:gd name="connsiteX8" fmla="*/ 1804988 w 2805113"/>
              <a:gd name="connsiteY8" fmla="*/ 0 h 928687"/>
              <a:gd name="connsiteX9" fmla="*/ 2195513 w 2805113"/>
              <a:gd name="connsiteY9" fmla="*/ 0 h 928687"/>
              <a:gd name="connsiteX10" fmla="*/ 2805113 w 2805113"/>
              <a:gd name="connsiteY10" fmla="*/ 23812 h 92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05113" h="928687">
                <a:moveTo>
                  <a:pt x="0" y="928687"/>
                </a:moveTo>
                <a:lnTo>
                  <a:pt x="28575" y="752475"/>
                </a:lnTo>
                <a:lnTo>
                  <a:pt x="66675" y="561975"/>
                </a:lnTo>
                <a:lnTo>
                  <a:pt x="195263" y="319087"/>
                </a:lnTo>
                <a:lnTo>
                  <a:pt x="323850" y="190500"/>
                </a:lnTo>
                <a:lnTo>
                  <a:pt x="485775" y="166687"/>
                </a:lnTo>
                <a:lnTo>
                  <a:pt x="938213" y="195262"/>
                </a:lnTo>
                <a:lnTo>
                  <a:pt x="1262063" y="4762"/>
                </a:lnTo>
                <a:lnTo>
                  <a:pt x="1804988" y="0"/>
                </a:lnTo>
                <a:lnTo>
                  <a:pt x="2195513" y="0"/>
                </a:lnTo>
                <a:lnTo>
                  <a:pt x="2805113" y="23812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자유형 10"/>
          <p:cNvSpPr/>
          <p:nvPr/>
        </p:nvSpPr>
        <p:spPr>
          <a:xfrm>
            <a:off x="4940215" y="3790961"/>
            <a:ext cx="1662832" cy="2442388"/>
          </a:xfrm>
          <a:custGeom>
            <a:avLst/>
            <a:gdLst>
              <a:gd name="connsiteX0" fmla="*/ 0 w 1700212"/>
              <a:gd name="connsiteY0" fmla="*/ 2557462 h 2557462"/>
              <a:gd name="connsiteX1" fmla="*/ 233362 w 1700212"/>
              <a:gd name="connsiteY1" fmla="*/ 2138362 h 2557462"/>
              <a:gd name="connsiteX2" fmla="*/ 404812 w 1700212"/>
              <a:gd name="connsiteY2" fmla="*/ 1819275 h 2557462"/>
              <a:gd name="connsiteX3" fmla="*/ 657225 w 1700212"/>
              <a:gd name="connsiteY3" fmla="*/ 1609725 h 2557462"/>
              <a:gd name="connsiteX4" fmla="*/ 752475 w 1700212"/>
              <a:gd name="connsiteY4" fmla="*/ 1490662 h 2557462"/>
              <a:gd name="connsiteX5" fmla="*/ 1057275 w 1700212"/>
              <a:gd name="connsiteY5" fmla="*/ 1195387 h 2557462"/>
              <a:gd name="connsiteX6" fmla="*/ 1428750 w 1700212"/>
              <a:gd name="connsiteY6" fmla="*/ 809625 h 2557462"/>
              <a:gd name="connsiteX7" fmla="*/ 1566862 w 1700212"/>
              <a:gd name="connsiteY7" fmla="*/ 647700 h 2557462"/>
              <a:gd name="connsiteX8" fmla="*/ 1690687 w 1700212"/>
              <a:gd name="connsiteY8" fmla="*/ 519112 h 2557462"/>
              <a:gd name="connsiteX9" fmla="*/ 1700212 w 1700212"/>
              <a:gd name="connsiteY9" fmla="*/ 238125 h 2557462"/>
              <a:gd name="connsiteX10" fmla="*/ 1447800 w 1700212"/>
              <a:gd name="connsiteY10" fmla="*/ 223837 h 2557462"/>
              <a:gd name="connsiteX11" fmla="*/ 1352550 w 1700212"/>
              <a:gd name="connsiteY11" fmla="*/ 190500 h 2557462"/>
              <a:gd name="connsiteX12" fmla="*/ 1304925 w 1700212"/>
              <a:gd name="connsiteY12" fmla="*/ 85725 h 2557462"/>
              <a:gd name="connsiteX13" fmla="*/ 1295400 w 1700212"/>
              <a:gd name="connsiteY13" fmla="*/ 0 h 255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00212" h="2557462">
                <a:moveTo>
                  <a:pt x="0" y="2557462"/>
                </a:moveTo>
                <a:lnTo>
                  <a:pt x="233362" y="2138362"/>
                </a:lnTo>
                <a:lnTo>
                  <a:pt x="404812" y="1819275"/>
                </a:lnTo>
                <a:lnTo>
                  <a:pt x="657225" y="1609725"/>
                </a:lnTo>
                <a:lnTo>
                  <a:pt x="752475" y="1490662"/>
                </a:lnTo>
                <a:lnTo>
                  <a:pt x="1057275" y="1195387"/>
                </a:lnTo>
                <a:lnTo>
                  <a:pt x="1428750" y="809625"/>
                </a:lnTo>
                <a:lnTo>
                  <a:pt x="1566862" y="647700"/>
                </a:lnTo>
                <a:lnTo>
                  <a:pt x="1690687" y="519112"/>
                </a:lnTo>
                <a:lnTo>
                  <a:pt x="1700212" y="238125"/>
                </a:lnTo>
                <a:lnTo>
                  <a:pt x="1447800" y="223837"/>
                </a:lnTo>
                <a:lnTo>
                  <a:pt x="1352550" y="190500"/>
                </a:lnTo>
                <a:lnTo>
                  <a:pt x="1304925" y="85725"/>
                </a:lnTo>
                <a:lnTo>
                  <a:pt x="1295400" y="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자유형 11"/>
          <p:cNvSpPr/>
          <p:nvPr/>
        </p:nvSpPr>
        <p:spPr>
          <a:xfrm>
            <a:off x="5867115" y="1944388"/>
            <a:ext cx="1984221" cy="250151"/>
          </a:xfrm>
          <a:custGeom>
            <a:avLst/>
            <a:gdLst>
              <a:gd name="connsiteX0" fmla="*/ 2028825 w 2028825"/>
              <a:gd name="connsiteY0" fmla="*/ 104775 h 261937"/>
              <a:gd name="connsiteX1" fmla="*/ 2028825 w 2028825"/>
              <a:gd name="connsiteY1" fmla="*/ 104775 h 261937"/>
              <a:gd name="connsiteX2" fmla="*/ 1766888 w 2028825"/>
              <a:gd name="connsiteY2" fmla="*/ 42862 h 261937"/>
              <a:gd name="connsiteX3" fmla="*/ 1557338 w 2028825"/>
              <a:gd name="connsiteY3" fmla="*/ 76200 h 261937"/>
              <a:gd name="connsiteX4" fmla="*/ 1419225 w 2028825"/>
              <a:gd name="connsiteY4" fmla="*/ 147637 h 261937"/>
              <a:gd name="connsiteX5" fmla="*/ 1238250 w 2028825"/>
              <a:gd name="connsiteY5" fmla="*/ 261937 h 261937"/>
              <a:gd name="connsiteX6" fmla="*/ 590550 w 2028825"/>
              <a:gd name="connsiteY6" fmla="*/ 257175 h 261937"/>
              <a:gd name="connsiteX7" fmla="*/ 457200 w 2028825"/>
              <a:gd name="connsiteY7" fmla="*/ 257175 h 261937"/>
              <a:gd name="connsiteX8" fmla="*/ 233363 w 2028825"/>
              <a:gd name="connsiteY8" fmla="*/ 204787 h 261937"/>
              <a:gd name="connsiteX9" fmla="*/ 4763 w 2028825"/>
              <a:gd name="connsiteY9" fmla="*/ 133350 h 261937"/>
              <a:gd name="connsiteX10" fmla="*/ 0 w 2028825"/>
              <a:gd name="connsiteY10" fmla="*/ 0 h 2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8825" h="261937">
                <a:moveTo>
                  <a:pt x="2028825" y="104775"/>
                </a:moveTo>
                <a:lnTo>
                  <a:pt x="2028825" y="104775"/>
                </a:lnTo>
                <a:lnTo>
                  <a:pt x="1766888" y="42862"/>
                </a:lnTo>
                <a:lnTo>
                  <a:pt x="1557338" y="76200"/>
                </a:lnTo>
                <a:lnTo>
                  <a:pt x="1419225" y="147637"/>
                </a:lnTo>
                <a:lnTo>
                  <a:pt x="1238250" y="261937"/>
                </a:lnTo>
                <a:lnTo>
                  <a:pt x="590550" y="257175"/>
                </a:lnTo>
                <a:lnTo>
                  <a:pt x="457200" y="257175"/>
                </a:lnTo>
                <a:lnTo>
                  <a:pt x="233363" y="204787"/>
                </a:lnTo>
                <a:lnTo>
                  <a:pt x="4763" y="133350"/>
                </a:lnTo>
                <a:lnTo>
                  <a:pt x="0" y="0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자유형 12"/>
          <p:cNvSpPr/>
          <p:nvPr/>
        </p:nvSpPr>
        <p:spPr>
          <a:xfrm>
            <a:off x="6258370" y="1394054"/>
            <a:ext cx="1467206" cy="432080"/>
          </a:xfrm>
          <a:custGeom>
            <a:avLst/>
            <a:gdLst>
              <a:gd name="connsiteX0" fmla="*/ 1500188 w 1500188"/>
              <a:gd name="connsiteY0" fmla="*/ 0 h 452438"/>
              <a:gd name="connsiteX1" fmla="*/ 1233488 w 1500188"/>
              <a:gd name="connsiteY1" fmla="*/ 100013 h 452438"/>
              <a:gd name="connsiteX2" fmla="*/ 1014413 w 1500188"/>
              <a:gd name="connsiteY2" fmla="*/ 190500 h 452438"/>
              <a:gd name="connsiteX3" fmla="*/ 814388 w 1500188"/>
              <a:gd name="connsiteY3" fmla="*/ 280988 h 452438"/>
              <a:gd name="connsiteX4" fmla="*/ 466725 w 1500188"/>
              <a:gd name="connsiteY4" fmla="*/ 404813 h 452438"/>
              <a:gd name="connsiteX5" fmla="*/ 352425 w 1500188"/>
              <a:gd name="connsiteY5" fmla="*/ 395288 h 452438"/>
              <a:gd name="connsiteX6" fmla="*/ 247650 w 1500188"/>
              <a:gd name="connsiteY6" fmla="*/ 452438 h 452438"/>
              <a:gd name="connsiteX7" fmla="*/ 123825 w 1500188"/>
              <a:gd name="connsiteY7" fmla="*/ 381000 h 452438"/>
              <a:gd name="connsiteX8" fmla="*/ 0 w 1500188"/>
              <a:gd name="connsiteY8" fmla="*/ 433388 h 4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0188" h="452438">
                <a:moveTo>
                  <a:pt x="1500188" y="0"/>
                </a:moveTo>
                <a:lnTo>
                  <a:pt x="1233488" y="100013"/>
                </a:lnTo>
                <a:lnTo>
                  <a:pt x="1014413" y="190500"/>
                </a:lnTo>
                <a:lnTo>
                  <a:pt x="814388" y="280988"/>
                </a:lnTo>
                <a:lnTo>
                  <a:pt x="466725" y="404813"/>
                </a:lnTo>
                <a:lnTo>
                  <a:pt x="352425" y="395288"/>
                </a:lnTo>
                <a:lnTo>
                  <a:pt x="247650" y="452438"/>
                </a:lnTo>
                <a:lnTo>
                  <a:pt x="123825" y="381000"/>
                </a:lnTo>
                <a:lnTo>
                  <a:pt x="0" y="433388"/>
                </a:lnTo>
              </a:path>
            </a:pathLst>
          </a:custGeom>
          <a:ln w="41275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1355436" y="4515571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1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2623083" y="4515571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2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017529" y="4653107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3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158378" y="5340786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4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6564673" y="2085382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5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778151" y="1489780"/>
            <a:ext cx="633823" cy="2438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한들</a:t>
            </a:r>
            <a:r>
              <a:rPr lang="en-US" altLang="ko-KR" sz="900" b="1" dirty="0" smtClean="0">
                <a:solidFill>
                  <a:schemeClr val="tx1"/>
                </a:solidFill>
              </a:rPr>
              <a:t>6</a:t>
            </a:r>
            <a:r>
              <a:rPr lang="ko-KR" altLang="en-US" sz="900" b="1" dirty="0" smtClean="0">
                <a:solidFill>
                  <a:schemeClr val="tx1"/>
                </a:solidFill>
              </a:rPr>
              <a:t>로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2050" name="TextBox 58"/>
          <p:cNvSpPr txBox="1">
            <a:spLocks noChangeArrowheads="1"/>
          </p:cNvSpPr>
          <p:nvPr/>
        </p:nvSpPr>
        <p:spPr bwMode="auto">
          <a:xfrm>
            <a:off x="395288" y="116632"/>
            <a:ext cx="1223962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한들지구 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6948264" y="5733256"/>
            <a:ext cx="1746920" cy="43204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22" name="직선 연결선 21"/>
          <p:cNvCxnSpPr/>
          <p:nvPr/>
        </p:nvCxnSpPr>
        <p:spPr>
          <a:xfrm>
            <a:off x="7077894" y="5949280"/>
            <a:ext cx="360040" cy="0"/>
          </a:xfrm>
          <a:prstGeom prst="line">
            <a:avLst/>
          </a:prstGeom>
          <a:ln w="60325">
            <a:solidFill>
              <a:srgbClr val="FF0000"/>
            </a:solidFill>
            <a:prstDash val="solid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7418772" y="5734180"/>
            <a:ext cx="125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신설 로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급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도로</a:t>
            </a:r>
            <a:endParaRPr lang="en-US" altLang="ko-KR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가정지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744" y="620688"/>
            <a:ext cx="7733680" cy="6113373"/>
          </a:xfrm>
          <a:prstGeom prst="rect">
            <a:avLst/>
          </a:prstGeom>
          <a:ln w="25400">
            <a:solidFill>
              <a:srgbClr val="002060"/>
            </a:solidFill>
          </a:ln>
        </p:spPr>
      </p:pic>
      <p:sp>
        <p:nvSpPr>
          <p:cNvPr id="5" name="TextBox 58"/>
          <p:cNvSpPr txBox="1">
            <a:spLocks noChangeArrowheads="1"/>
          </p:cNvSpPr>
          <p:nvPr/>
        </p:nvSpPr>
        <p:spPr bwMode="auto">
          <a:xfrm>
            <a:off x="539726" y="181968"/>
            <a:ext cx="1223962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가정택지</a:t>
            </a:r>
            <a:r>
              <a:rPr kumimoji="1" lang="ko-K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자유형 5"/>
          <p:cNvSpPr/>
          <p:nvPr/>
        </p:nvSpPr>
        <p:spPr>
          <a:xfrm>
            <a:off x="676275" y="4162425"/>
            <a:ext cx="152400" cy="9525"/>
          </a:xfrm>
          <a:custGeom>
            <a:avLst/>
            <a:gdLst>
              <a:gd name="connsiteX0" fmla="*/ 0 w 152400"/>
              <a:gd name="connsiteY0" fmla="*/ 0 h 9525"/>
              <a:gd name="connsiteX1" fmla="*/ 152400 w 152400"/>
              <a:gd name="connsiteY1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2400" h="9525">
                <a:moveTo>
                  <a:pt x="0" y="0"/>
                </a:moveTo>
                <a:lnTo>
                  <a:pt x="152400" y="9525"/>
                </a:lnTo>
              </a:path>
            </a:pathLst>
          </a:custGeom>
          <a:ln w="1143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자유형 7"/>
          <p:cNvSpPr/>
          <p:nvPr/>
        </p:nvSpPr>
        <p:spPr>
          <a:xfrm>
            <a:off x="1838325" y="4191000"/>
            <a:ext cx="4038600" cy="323850"/>
          </a:xfrm>
          <a:custGeom>
            <a:avLst/>
            <a:gdLst>
              <a:gd name="connsiteX0" fmla="*/ 0 w 4038600"/>
              <a:gd name="connsiteY0" fmla="*/ 9525 h 323850"/>
              <a:gd name="connsiteX1" fmla="*/ 466725 w 4038600"/>
              <a:gd name="connsiteY1" fmla="*/ 0 h 323850"/>
              <a:gd name="connsiteX2" fmla="*/ 1219200 w 4038600"/>
              <a:gd name="connsiteY2" fmla="*/ 38100 h 323850"/>
              <a:gd name="connsiteX3" fmla="*/ 2990850 w 4038600"/>
              <a:gd name="connsiteY3" fmla="*/ 257175 h 323850"/>
              <a:gd name="connsiteX4" fmla="*/ 4038600 w 4038600"/>
              <a:gd name="connsiteY4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8600" h="323850">
                <a:moveTo>
                  <a:pt x="0" y="9525"/>
                </a:moveTo>
                <a:lnTo>
                  <a:pt x="466725" y="0"/>
                </a:lnTo>
                <a:lnTo>
                  <a:pt x="1219200" y="38100"/>
                </a:lnTo>
                <a:lnTo>
                  <a:pt x="2990850" y="257175"/>
                </a:lnTo>
                <a:lnTo>
                  <a:pt x="4038600" y="323850"/>
                </a:lnTo>
              </a:path>
            </a:pathLst>
          </a:custGeom>
          <a:ln w="114300">
            <a:solidFill>
              <a:schemeClr val="accent6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자유형 8"/>
          <p:cNvSpPr/>
          <p:nvPr/>
        </p:nvSpPr>
        <p:spPr>
          <a:xfrm>
            <a:off x="3000375" y="1123950"/>
            <a:ext cx="180975" cy="5381625"/>
          </a:xfrm>
          <a:custGeom>
            <a:avLst/>
            <a:gdLst>
              <a:gd name="connsiteX0" fmla="*/ 0 w 180975"/>
              <a:gd name="connsiteY0" fmla="*/ 5381625 h 5381625"/>
              <a:gd name="connsiteX1" fmla="*/ 66675 w 180975"/>
              <a:gd name="connsiteY1" fmla="*/ 3038475 h 5381625"/>
              <a:gd name="connsiteX2" fmla="*/ 76200 w 180975"/>
              <a:gd name="connsiteY2" fmla="*/ 1724025 h 5381625"/>
              <a:gd name="connsiteX3" fmla="*/ 180975 w 180975"/>
              <a:gd name="connsiteY3" fmla="*/ 0 h 538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5381625">
                <a:moveTo>
                  <a:pt x="0" y="5381625"/>
                </a:moveTo>
                <a:lnTo>
                  <a:pt x="66675" y="3038475"/>
                </a:lnTo>
                <a:lnTo>
                  <a:pt x="76200" y="1724025"/>
                </a:lnTo>
                <a:lnTo>
                  <a:pt x="180975" y="0"/>
                </a:lnTo>
              </a:path>
            </a:pathLst>
          </a:custGeom>
          <a:ln w="114300">
            <a:solidFill>
              <a:schemeClr val="accent6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자유형 9"/>
          <p:cNvSpPr/>
          <p:nvPr/>
        </p:nvSpPr>
        <p:spPr>
          <a:xfrm>
            <a:off x="742950" y="2809875"/>
            <a:ext cx="2076450" cy="9525"/>
          </a:xfrm>
          <a:custGeom>
            <a:avLst/>
            <a:gdLst>
              <a:gd name="connsiteX0" fmla="*/ 0 w 2076450"/>
              <a:gd name="connsiteY0" fmla="*/ 9525 h 9525"/>
              <a:gd name="connsiteX1" fmla="*/ 2076450 w 2076450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76450" h="9525">
                <a:moveTo>
                  <a:pt x="0" y="9525"/>
                </a:moveTo>
                <a:lnTo>
                  <a:pt x="2076450" y="0"/>
                </a:lnTo>
              </a:path>
            </a:pathLst>
          </a:custGeom>
          <a:ln w="825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자유형 10"/>
          <p:cNvSpPr/>
          <p:nvPr/>
        </p:nvSpPr>
        <p:spPr>
          <a:xfrm flipV="1">
            <a:off x="2933699" y="2764156"/>
            <a:ext cx="962025" cy="45719"/>
          </a:xfrm>
          <a:custGeom>
            <a:avLst/>
            <a:gdLst>
              <a:gd name="connsiteX0" fmla="*/ 0 w 895350"/>
              <a:gd name="connsiteY0" fmla="*/ 0 h 0"/>
              <a:gd name="connsiteX1" fmla="*/ 895350 w 8953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5350">
                <a:moveTo>
                  <a:pt x="0" y="0"/>
                </a:moveTo>
                <a:lnTo>
                  <a:pt x="895350" y="0"/>
                </a:lnTo>
              </a:path>
            </a:pathLst>
          </a:custGeom>
          <a:ln w="82550">
            <a:solidFill>
              <a:schemeClr val="accent6">
                <a:lumMod val="7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자유형 11"/>
          <p:cNvSpPr/>
          <p:nvPr/>
        </p:nvSpPr>
        <p:spPr>
          <a:xfrm>
            <a:off x="3676650" y="5781675"/>
            <a:ext cx="400050" cy="304800"/>
          </a:xfrm>
          <a:custGeom>
            <a:avLst/>
            <a:gdLst>
              <a:gd name="connsiteX0" fmla="*/ 400050 w 400050"/>
              <a:gd name="connsiteY0" fmla="*/ 304800 h 304800"/>
              <a:gd name="connsiteX1" fmla="*/ 0 w 400050"/>
              <a:gd name="connsiteY1" fmla="*/ 247650 h 304800"/>
              <a:gd name="connsiteX2" fmla="*/ 9525 w 400050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050" h="304800">
                <a:moveTo>
                  <a:pt x="400050" y="304800"/>
                </a:moveTo>
                <a:lnTo>
                  <a:pt x="0" y="247650"/>
                </a:lnTo>
                <a:lnTo>
                  <a:pt x="9525" y="0"/>
                </a:lnTo>
              </a:path>
            </a:pathLst>
          </a:custGeom>
          <a:ln w="635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자유형 12"/>
          <p:cNvSpPr/>
          <p:nvPr/>
        </p:nvSpPr>
        <p:spPr>
          <a:xfrm>
            <a:off x="3686175" y="5238750"/>
            <a:ext cx="19050" cy="447675"/>
          </a:xfrm>
          <a:custGeom>
            <a:avLst/>
            <a:gdLst>
              <a:gd name="connsiteX0" fmla="*/ 0 w 19050"/>
              <a:gd name="connsiteY0" fmla="*/ 447675 h 447675"/>
              <a:gd name="connsiteX1" fmla="*/ 19050 w 19050"/>
              <a:gd name="connsiteY1" fmla="*/ 0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050" h="447675">
                <a:moveTo>
                  <a:pt x="0" y="447675"/>
                </a:moveTo>
                <a:lnTo>
                  <a:pt x="19050" y="0"/>
                </a:lnTo>
              </a:path>
            </a:pathLst>
          </a:custGeom>
          <a:ln w="63500">
            <a:solidFill>
              <a:schemeClr val="accent6">
                <a:lumMod val="7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707904" y="6093296"/>
            <a:ext cx="836309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 smtClean="0"/>
              <a:t>새오개로</a:t>
            </a:r>
            <a:r>
              <a:rPr lang="en-US" altLang="ko-KR" sz="1000" b="1" dirty="0" smtClean="0"/>
              <a:t>111</a:t>
            </a:r>
            <a:r>
              <a:rPr lang="ko-KR" altLang="en-US" sz="1000" b="1" dirty="0" smtClean="0"/>
              <a:t>번길</a:t>
            </a:r>
            <a:endParaRPr lang="ko-KR" altLang="en-US" sz="1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80120" y="4024188"/>
            <a:ext cx="93610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봉오대로</a:t>
            </a:r>
            <a:endParaRPr lang="ko-KR" altLang="en-US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27032" y="1912680"/>
            <a:ext cx="369332" cy="7604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ko-KR" altLang="en-US" sz="1200" b="1" dirty="0" smtClean="0"/>
              <a:t>봉수대로</a:t>
            </a:r>
            <a:endParaRPr lang="ko-KR" altLang="en-US" sz="1200" b="1" dirty="0"/>
          </a:p>
        </p:txBody>
      </p:sp>
      <p:sp>
        <p:nvSpPr>
          <p:cNvPr id="17" name="자유형 16"/>
          <p:cNvSpPr/>
          <p:nvPr/>
        </p:nvSpPr>
        <p:spPr>
          <a:xfrm>
            <a:off x="4644008" y="962025"/>
            <a:ext cx="209550" cy="5638800"/>
          </a:xfrm>
          <a:custGeom>
            <a:avLst/>
            <a:gdLst>
              <a:gd name="connsiteX0" fmla="*/ 0 w 209550"/>
              <a:gd name="connsiteY0" fmla="*/ 5638800 h 5638800"/>
              <a:gd name="connsiteX1" fmla="*/ 104775 w 209550"/>
              <a:gd name="connsiteY1" fmla="*/ 3629025 h 5638800"/>
              <a:gd name="connsiteX2" fmla="*/ 133350 w 209550"/>
              <a:gd name="connsiteY2" fmla="*/ 2695575 h 5638800"/>
              <a:gd name="connsiteX3" fmla="*/ 209550 w 209550"/>
              <a:gd name="connsiteY3" fmla="*/ 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550" h="5638800">
                <a:moveTo>
                  <a:pt x="0" y="5638800"/>
                </a:moveTo>
                <a:lnTo>
                  <a:pt x="104775" y="3629025"/>
                </a:lnTo>
                <a:lnTo>
                  <a:pt x="133350" y="2695575"/>
                </a:lnTo>
                <a:lnTo>
                  <a:pt x="209550" y="0"/>
                </a:lnTo>
              </a:path>
            </a:pathLst>
          </a:custGeom>
          <a:ln w="82550">
            <a:solidFill>
              <a:schemeClr val="accent6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638088" y="2876365"/>
            <a:ext cx="369332" cy="66099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ko-KR" altLang="en-US" sz="1200" b="1" dirty="0" smtClean="0"/>
              <a:t>염곡로</a:t>
            </a:r>
            <a:endParaRPr lang="ko-KR" altLang="en-US" sz="1200" b="1" dirty="0"/>
          </a:p>
        </p:txBody>
      </p:sp>
      <p:sp>
        <p:nvSpPr>
          <p:cNvPr id="20" name="자유형 19"/>
          <p:cNvSpPr/>
          <p:nvPr/>
        </p:nvSpPr>
        <p:spPr>
          <a:xfrm>
            <a:off x="3917950" y="1885950"/>
            <a:ext cx="2438400" cy="1765300"/>
          </a:xfrm>
          <a:custGeom>
            <a:avLst/>
            <a:gdLst>
              <a:gd name="connsiteX0" fmla="*/ 0 w 2438400"/>
              <a:gd name="connsiteY0" fmla="*/ 0 h 1765300"/>
              <a:gd name="connsiteX1" fmla="*/ 0 w 2438400"/>
              <a:gd name="connsiteY1" fmla="*/ 1339850 h 1765300"/>
              <a:gd name="connsiteX2" fmla="*/ 44450 w 2438400"/>
              <a:gd name="connsiteY2" fmla="*/ 1511300 h 1765300"/>
              <a:gd name="connsiteX3" fmla="*/ 114300 w 2438400"/>
              <a:gd name="connsiteY3" fmla="*/ 1625600 h 1765300"/>
              <a:gd name="connsiteX4" fmla="*/ 190500 w 2438400"/>
              <a:gd name="connsiteY4" fmla="*/ 1695450 h 1765300"/>
              <a:gd name="connsiteX5" fmla="*/ 330200 w 2438400"/>
              <a:gd name="connsiteY5" fmla="*/ 1733550 h 1765300"/>
              <a:gd name="connsiteX6" fmla="*/ 584200 w 2438400"/>
              <a:gd name="connsiteY6" fmla="*/ 1746250 h 1765300"/>
              <a:gd name="connsiteX7" fmla="*/ 2438400 w 2438400"/>
              <a:gd name="connsiteY7" fmla="*/ 1765300 h 17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400" h="1765300">
                <a:moveTo>
                  <a:pt x="0" y="0"/>
                </a:moveTo>
                <a:lnTo>
                  <a:pt x="0" y="1339850"/>
                </a:lnTo>
                <a:lnTo>
                  <a:pt x="44450" y="1511300"/>
                </a:lnTo>
                <a:lnTo>
                  <a:pt x="114300" y="1625600"/>
                </a:lnTo>
                <a:lnTo>
                  <a:pt x="190500" y="1695450"/>
                </a:lnTo>
                <a:lnTo>
                  <a:pt x="330200" y="1733550"/>
                </a:lnTo>
                <a:lnTo>
                  <a:pt x="584200" y="1746250"/>
                </a:lnTo>
                <a:lnTo>
                  <a:pt x="2438400" y="1765300"/>
                </a:lnTo>
              </a:path>
            </a:pathLst>
          </a:custGeom>
          <a:ln w="635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자유형 20"/>
          <p:cNvSpPr/>
          <p:nvPr/>
        </p:nvSpPr>
        <p:spPr>
          <a:xfrm>
            <a:off x="3162300" y="5187949"/>
            <a:ext cx="1560620" cy="45719"/>
          </a:xfrm>
          <a:custGeom>
            <a:avLst/>
            <a:gdLst>
              <a:gd name="connsiteX0" fmla="*/ 0 w 1473200"/>
              <a:gd name="connsiteY0" fmla="*/ 0 h 25400"/>
              <a:gd name="connsiteX1" fmla="*/ 1473200 w 1473200"/>
              <a:gd name="connsiteY1" fmla="*/ 25400 h 2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73200" h="25400">
                <a:moveTo>
                  <a:pt x="0" y="0"/>
                </a:moveTo>
                <a:lnTo>
                  <a:pt x="1473200" y="25400"/>
                </a:lnTo>
              </a:path>
            </a:pathLst>
          </a:custGeom>
          <a:ln w="635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923928" y="1556792"/>
            <a:ext cx="757317" cy="2308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b="1" dirty="0" smtClean="0">
                <a:latin typeface="+mn-ea"/>
              </a:rPr>
              <a:t>봉오재</a:t>
            </a:r>
            <a:r>
              <a:rPr lang="en-US" altLang="ko-KR" sz="900" b="1" dirty="0" smtClean="0">
                <a:latin typeface="+mn-ea"/>
              </a:rPr>
              <a:t>2</a:t>
            </a:r>
            <a:r>
              <a:rPr lang="ko-KR" altLang="en-US" sz="900" b="1" dirty="0" smtClean="0">
                <a:latin typeface="+mn-ea"/>
              </a:rPr>
              <a:t>로</a:t>
            </a:r>
            <a:endParaRPr lang="ko-KR" altLang="en-US" sz="900" b="1" dirty="0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83120" y="5090465"/>
            <a:ext cx="757317" cy="2308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b="1" dirty="0" smtClean="0">
                <a:latin typeface="+mn-ea"/>
              </a:rPr>
              <a:t>봉오재</a:t>
            </a:r>
            <a:r>
              <a:rPr lang="en-US" altLang="ko-KR" sz="900" b="1" dirty="0" smtClean="0">
                <a:latin typeface="+mn-ea"/>
              </a:rPr>
              <a:t>1</a:t>
            </a:r>
            <a:r>
              <a:rPr lang="ko-KR" altLang="en-US" sz="900" dirty="0" smtClean="0">
                <a:latin typeface="+mn-ea"/>
              </a:rPr>
              <a:t>로</a:t>
            </a:r>
            <a:endParaRPr lang="ko-KR" altLang="en-US" sz="900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00627" y="3551068"/>
            <a:ext cx="757317" cy="2308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b="1" dirty="0" smtClean="0">
                <a:latin typeface="+mn-ea"/>
              </a:rPr>
              <a:t>봉오재</a:t>
            </a:r>
            <a:r>
              <a:rPr lang="en-US" altLang="ko-KR" sz="900" b="1" dirty="0" smtClean="0">
                <a:latin typeface="+mn-ea"/>
              </a:rPr>
              <a:t>3</a:t>
            </a:r>
            <a:r>
              <a:rPr lang="ko-KR" altLang="en-US" sz="900" b="1" dirty="0" smtClean="0">
                <a:latin typeface="+mn-ea"/>
              </a:rPr>
              <a:t>로</a:t>
            </a:r>
            <a:endParaRPr lang="ko-KR" altLang="en-US" sz="900" b="1" dirty="0">
              <a:latin typeface="+mn-ea"/>
            </a:endParaRPr>
          </a:p>
        </p:txBody>
      </p:sp>
      <p:sp>
        <p:nvSpPr>
          <p:cNvPr id="25" name="자유형 24"/>
          <p:cNvSpPr/>
          <p:nvPr/>
        </p:nvSpPr>
        <p:spPr>
          <a:xfrm>
            <a:off x="3222594" y="1766656"/>
            <a:ext cx="1589103" cy="8878"/>
          </a:xfrm>
          <a:custGeom>
            <a:avLst/>
            <a:gdLst>
              <a:gd name="connsiteX0" fmla="*/ 0 w 1589103"/>
              <a:gd name="connsiteY0" fmla="*/ 8878 h 8878"/>
              <a:gd name="connsiteX1" fmla="*/ 1589103 w 1589103"/>
              <a:gd name="connsiteY1" fmla="*/ 0 h 8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89103" h="8878">
                <a:moveTo>
                  <a:pt x="0" y="8878"/>
                </a:moveTo>
                <a:lnTo>
                  <a:pt x="1589103" y="0"/>
                </a:lnTo>
              </a:path>
            </a:pathLst>
          </a:custGeom>
          <a:ln w="6350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자유형 26"/>
          <p:cNvSpPr/>
          <p:nvPr/>
        </p:nvSpPr>
        <p:spPr>
          <a:xfrm>
            <a:off x="3568823" y="2867487"/>
            <a:ext cx="310719" cy="337352"/>
          </a:xfrm>
          <a:custGeom>
            <a:avLst/>
            <a:gdLst>
              <a:gd name="connsiteX0" fmla="*/ 0 w 310719"/>
              <a:gd name="connsiteY0" fmla="*/ 0 h 337352"/>
              <a:gd name="connsiteX1" fmla="*/ 0 w 310719"/>
              <a:gd name="connsiteY1" fmla="*/ 337352 h 337352"/>
              <a:gd name="connsiteX2" fmla="*/ 310719 w 310719"/>
              <a:gd name="connsiteY2" fmla="*/ 337352 h 33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719" h="337352">
                <a:moveTo>
                  <a:pt x="0" y="0"/>
                </a:moveTo>
                <a:lnTo>
                  <a:pt x="0" y="337352"/>
                </a:lnTo>
                <a:lnTo>
                  <a:pt x="310719" y="337352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자유형 27"/>
          <p:cNvSpPr/>
          <p:nvPr/>
        </p:nvSpPr>
        <p:spPr>
          <a:xfrm>
            <a:off x="3630967" y="2956264"/>
            <a:ext cx="177553" cy="168676"/>
          </a:xfrm>
          <a:custGeom>
            <a:avLst/>
            <a:gdLst>
              <a:gd name="connsiteX0" fmla="*/ 0 w 177553"/>
              <a:gd name="connsiteY0" fmla="*/ 0 h 168676"/>
              <a:gd name="connsiteX1" fmla="*/ 177553 w 177553"/>
              <a:gd name="connsiteY1" fmla="*/ 0 h 168676"/>
              <a:gd name="connsiteX2" fmla="*/ 177553 w 177553"/>
              <a:gd name="connsiteY2" fmla="*/ 168676 h 16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553" h="168676">
                <a:moveTo>
                  <a:pt x="0" y="0"/>
                </a:moveTo>
                <a:lnTo>
                  <a:pt x="177553" y="0"/>
                </a:lnTo>
                <a:lnTo>
                  <a:pt x="177553" y="168676"/>
                </a:lnTo>
              </a:path>
            </a:pathLst>
          </a:custGeom>
          <a:ln w="3175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자유형 28"/>
          <p:cNvSpPr/>
          <p:nvPr/>
        </p:nvSpPr>
        <p:spPr>
          <a:xfrm>
            <a:off x="3275860" y="5317724"/>
            <a:ext cx="319596" cy="221942"/>
          </a:xfrm>
          <a:custGeom>
            <a:avLst/>
            <a:gdLst>
              <a:gd name="connsiteX0" fmla="*/ 319596 w 319596"/>
              <a:gd name="connsiteY0" fmla="*/ 221942 h 221942"/>
              <a:gd name="connsiteX1" fmla="*/ 0 w 319596"/>
              <a:gd name="connsiteY1" fmla="*/ 204187 h 221942"/>
              <a:gd name="connsiteX2" fmla="*/ 8878 w 319596"/>
              <a:gd name="connsiteY2" fmla="*/ 0 h 221942"/>
              <a:gd name="connsiteX3" fmla="*/ 301841 w 319596"/>
              <a:gd name="connsiteY3" fmla="*/ 8878 h 22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596" h="221942">
                <a:moveTo>
                  <a:pt x="319596" y="221942"/>
                </a:moveTo>
                <a:lnTo>
                  <a:pt x="0" y="204187"/>
                </a:lnTo>
                <a:lnTo>
                  <a:pt x="8878" y="0"/>
                </a:lnTo>
                <a:lnTo>
                  <a:pt x="301841" y="8878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자유형 29"/>
          <p:cNvSpPr/>
          <p:nvPr/>
        </p:nvSpPr>
        <p:spPr>
          <a:xfrm>
            <a:off x="4882718" y="1251751"/>
            <a:ext cx="115410" cy="523783"/>
          </a:xfrm>
          <a:custGeom>
            <a:avLst/>
            <a:gdLst>
              <a:gd name="connsiteX0" fmla="*/ 0 w 115410"/>
              <a:gd name="connsiteY0" fmla="*/ 523783 h 523783"/>
              <a:gd name="connsiteX1" fmla="*/ 106532 w 115410"/>
              <a:gd name="connsiteY1" fmla="*/ 523783 h 523783"/>
              <a:gd name="connsiteX2" fmla="*/ 115410 w 115410"/>
              <a:gd name="connsiteY2" fmla="*/ 0 h 52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410" h="523783">
                <a:moveTo>
                  <a:pt x="0" y="523783"/>
                </a:moveTo>
                <a:lnTo>
                  <a:pt x="106532" y="523783"/>
                </a:lnTo>
                <a:lnTo>
                  <a:pt x="115410" y="0"/>
                </a:lnTo>
              </a:path>
            </a:pathLst>
          </a:custGeom>
          <a:ln w="34925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자유형 30"/>
          <p:cNvSpPr/>
          <p:nvPr/>
        </p:nvSpPr>
        <p:spPr>
          <a:xfrm>
            <a:off x="4918229" y="1216241"/>
            <a:ext cx="213064" cy="292963"/>
          </a:xfrm>
          <a:custGeom>
            <a:avLst/>
            <a:gdLst>
              <a:gd name="connsiteX0" fmla="*/ 0 w 213064"/>
              <a:gd name="connsiteY0" fmla="*/ 0 h 292963"/>
              <a:gd name="connsiteX1" fmla="*/ 213064 w 213064"/>
              <a:gd name="connsiteY1" fmla="*/ 0 h 292963"/>
              <a:gd name="connsiteX2" fmla="*/ 204187 w 213064"/>
              <a:gd name="connsiteY2" fmla="*/ 292963 h 292963"/>
              <a:gd name="connsiteX3" fmla="*/ 115410 w 213064"/>
              <a:gd name="connsiteY3" fmla="*/ 292963 h 29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064" h="292963">
                <a:moveTo>
                  <a:pt x="0" y="0"/>
                </a:moveTo>
                <a:lnTo>
                  <a:pt x="213064" y="0"/>
                </a:lnTo>
                <a:lnTo>
                  <a:pt x="204187" y="292963"/>
                </a:lnTo>
                <a:lnTo>
                  <a:pt x="115410" y="292963"/>
                </a:lnTo>
              </a:path>
            </a:pathLst>
          </a:custGeom>
          <a:ln w="34925">
            <a:solidFill>
              <a:srgbClr val="00B0F0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059832" y="3068960"/>
            <a:ext cx="613301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청중로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en-US" altLang="ko-KR" sz="800" b="1" dirty="0" smtClean="0">
                <a:latin typeface="+mn-ea"/>
              </a:rPr>
              <a:t>478</a:t>
            </a:r>
            <a:r>
              <a:rPr lang="ko-KR" altLang="en-US" sz="800" b="1" dirty="0" smtClean="0">
                <a:latin typeface="+mn-ea"/>
              </a:rPr>
              <a:t>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96466" y="5445224"/>
            <a:ext cx="695414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새오개로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en-US" altLang="ko-KR" sz="800" b="1" dirty="0" smtClean="0">
                <a:latin typeface="+mn-ea"/>
              </a:rPr>
              <a:t>111</a:t>
            </a:r>
            <a:r>
              <a:rPr lang="ko-KR" altLang="en-US" sz="800" b="1" dirty="0" smtClean="0">
                <a:latin typeface="+mn-ea"/>
              </a:rPr>
              <a:t>번안길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46002" y="2876365"/>
            <a:ext cx="72599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청중로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en-US" altLang="ko-KR" sz="800" b="1" dirty="0" smtClean="0">
                <a:latin typeface="+mn-ea"/>
              </a:rPr>
              <a:t>478</a:t>
            </a:r>
            <a:r>
              <a:rPr lang="ko-KR" altLang="en-US" sz="800" b="1" dirty="0" smtClean="0">
                <a:latin typeface="+mn-ea"/>
              </a:rPr>
              <a:t>번안길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82344" y="1740023"/>
            <a:ext cx="613301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염곡로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en-US" altLang="ko-KR" sz="800" b="1" dirty="0" smtClean="0">
                <a:latin typeface="+mn-ea"/>
              </a:rPr>
              <a:t>542</a:t>
            </a:r>
            <a:r>
              <a:rPr lang="ko-KR" altLang="en-US" sz="800" b="1" dirty="0" smtClean="0">
                <a:latin typeface="+mn-ea"/>
              </a:rPr>
              <a:t>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74080" y="982217"/>
            <a:ext cx="72599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" b="1" dirty="0" smtClean="0">
                <a:latin typeface="+mn-ea"/>
              </a:rPr>
              <a:t>염곡로</a:t>
            </a:r>
            <a:endParaRPr lang="en-US" altLang="ko-KR" sz="800" b="1" dirty="0" smtClean="0">
              <a:latin typeface="+mn-ea"/>
            </a:endParaRPr>
          </a:p>
          <a:p>
            <a:pPr algn="ctr"/>
            <a:r>
              <a:rPr lang="en-US" altLang="ko-KR" sz="800" b="1" dirty="0" smtClean="0">
                <a:latin typeface="+mn-ea"/>
              </a:rPr>
              <a:t>542</a:t>
            </a:r>
            <a:r>
              <a:rPr lang="ko-KR" altLang="en-US" sz="800" b="1" dirty="0" smtClean="0">
                <a:latin typeface="+mn-ea"/>
              </a:rPr>
              <a:t>번안길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6156176" y="5229200"/>
            <a:ext cx="2016224" cy="115212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   기존도로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           기존도로 연장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신설 로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1"/>
                </a:solidFill>
              </a:rPr>
              <a:t> 신설 길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급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도로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자유형 46"/>
          <p:cNvSpPr/>
          <p:nvPr/>
        </p:nvSpPr>
        <p:spPr>
          <a:xfrm>
            <a:off x="6355418" y="5404275"/>
            <a:ext cx="514905" cy="0"/>
          </a:xfrm>
          <a:custGeom>
            <a:avLst/>
            <a:gdLst>
              <a:gd name="connsiteX0" fmla="*/ 0 w 514905"/>
              <a:gd name="connsiteY0" fmla="*/ 0 h 0"/>
              <a:gd name="connsiteX1" fmla="*/ 514905 w 5149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4905">
                <a:moveTo>
                  <a:pt x="0" y="0"/>
                </a:moveTo>
                <a:lnTo>
                  <a:pt x="514905" y="0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8" name="자유형 47"/>
          <p:cNvSpPr/>
          <p:nvPr/>
        </p:nvSpPr>
        <p:spPr>
          <a:xfrm>
            <a:off x="6355418" y="5685148"/>
            <a:ext cx="514905" cy="0"/>
          </a:xfrm>
          <a:custGeom>
            <a:avLst/>
            <a:gdLst>
              <a:gd name="connsiteX0" fmla="*/ 0 w 514905"/>
              <a:gd name="connsiteY0" fmla="*/ 0 h 0"/>
              <a:gd name="connsiteX1" fmla="*/ 514905 w 5149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4905">
                <a:moveTo>
                  <a:pt x="0" y="0"/>
                </a:moveTo>
                <a:lnTo>
                  <a:pt x="514905" y="0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  <a:prstDash val="sysDot"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자유형 48"/>
          <p:cNvSpPr/>
          <p:nvPr/>
        </p:nvSpPr>
        <p:spPr>
          <a:xfrm>
            <a:off x="6355418" y="5978111"/>
            <a:ext cx="514905" cy="0"/>
          </a:xfrm>
          <a:custGeom>
            <a:avLst/>
            <a:gdLst>
              <a:gd name="connsiteX0" fmla="*/ 0 w 514905"/>
              <a:gd name="connsiteY0" fmla="*/ 0 h 0"/>
              <a:gd name="connsiteX1" fmla="*/ 514905 w 5149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4905">
                <a:moveTo>
                  <a:pt x="0" y="0"/>
                </a:moveTo>
                <a:lnTo>
                  <a:pt x="514905" y="0"/>
                </a:lnTo>
              </a:path>
            </a:pathLst>
          </a:custGeom>
          <a:ln w="571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0" name="자유형 49"/>
          <p:cNvSpPr/>
          <p:nvPr/>
        </p:nvSpPr>
        <p:spPr>
          <a:xfrm>
            <a:off x="6355418" y="6235564"/>
            <a:ext cx="514905" cy="0"/>
          </a:xfrm>
          <a:custGeom>
            <a:avLst/>
            <a:gdLst>
              <a:gd name="connsiteX0" fmla="*/ 0 w 514905"/>
              <a:gd name="connsiteY0" fmla="*/ 0 h 0"/>
              <a:gd name="connsiteX1" fmla="*/ 514905 w 51490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4905">
                <a:moveTo>
                  <a:pt x="0" y="0"/>
                </a:moveTo>
                <a:lnTo>
                  <a:pt x="514905" y="0"/>
                </a:lnTo>
              </a:path>
            </a:pathLst>
          </a:custGeom>
          <a:ln w="57150">
            <a:solidFill>
              <a:srgbClr val="00B0F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1547663" y="2691303"/>
            <a:ext cx="751909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청중로</a:t>
            </a:r>
            <a:endParaRPr lang="ko-KR" altLang="en-US" sz="12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</TotalTime>
  <Words>341</Words>
  <Application>Microsoft Office PowerPoint</Application>
  <PresentationFormat>화면 슬라이드 쇼(4:3)</PresentationFormat>
  <Paragraphs>138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seogu</dc:creator>
  <cp:lastModifiedBy>seogu</cp:lastModifiedBy>
  <cp:revision>94</cp:revision>
  <dcterms:created xsi:type="dcterms:W3CDTF">2012-08-06T05:41:30Z</dcterms:created>
  <dcterms:modified xsi:type="dcterms:W3CDTF">2012-10-19T05:13:33Z</dcterms:modified>
</cp:coreProperties>
</file>