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B9E6"/>
    <a:srgbClr val="E28ED6"/>
    <a:srgbClr val="D55DC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477" autoAdjust="0"/>
  </p:normalViewPr>
  <p:slideViewPr>
    <p:cSldViewPr>
      <p:cViewPr varScale="1">
        <p:scale>
          <a:sx n="50" d="100"/>
          <a:sy n="50" d="100"/>
        </p:scale>
        <p:origin x="-1776" y="-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직사각형 20"/>
          <p:cNvSpPr/>
          <p:nvPr/>
        </p:nvSpPr>
        <p:spPr>
          <a:xfrm>
            <a:off x="321447" y="9"/>
            <a:ext cx="6215106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35761" y="2857488"/>
            <a:ext cx="5732900" cy="2000264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589339" y="5048253"/>
            <a:ext cx="5625743" cy="1143008"/>
          </a:xfrm>
        </p:spPr>
        <p:txBody>
          <a:bodyPr anchor="t"/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ko-KR" altLang="en-US" smtClean="0"/>
              <a:t>마스터 부제목 스타일 편집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 anchor="b"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2000234"/>
            <a:ext cx="6172200" cy="6167985"/>
          </a:xfrm>
        </p:spPr>
        <p:txBody>
          <a:bodyPr vert="eaVert"/>
          <a:lstStyle/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8" name="직선 연결선 7"/>
          <p:cNvCxnSpPr/>
          <p:nvPr/>
        </p:nvCxnSpPr>
        <p:spPr>
          <a:xfrm>
            <a:off x="341734" y="1904982"/>
            <a:ext cx="6161528" cy="2117"/>
          </a:xfrm>
          <a:prstGeom prst="line">
            <a:avLst/>
          </a:prstGeom>
          <a:noFill/>
          <a:ln w="28575" cap="sq" cmpd="sng" algn="ctr">
            <a:solidFill>
              <a:srgbClr val="E49458"/>
            </a:solidFill>
            <a:prstDash val="solid"/>
          </a:ln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rgbClr val="E49458">
                <a:tint val="100000"/>
                <a:shade val="100000"/>
                <a:hueMod val="100000"/>
                <a:satMod val="100000"/>
              </a:srgbClr>
            </a:contourClr>
          </a:sp3d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5732875" y="-21265"/>
            <a:ext cx="1125125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5732875" y="380971"/>
            <a:ext cx="910835" cy="8382061"/>
          </a:xfrm>
          <a:noFill/>
        </p:spPr>
        <p:txBody>
          <a:bodyPr vert="eaVert" anchor="b"/>
          <a:lstStyle>
            <a:lvl1pPr algn="ctr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761975"/>
            <a:ext cx="5336397" cy="7620059"/>
          </a:xfrm>
        </p:spPr>
        <p:txBody>
          <a:bodyPr vert="eaVer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0" y="1"/>
            <a:ext cx="214290" cy="9144000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SzPct val="70000"/>
              <a:buFont typeface="Wingdings"/>
              <a:buChar char=""/>
              <a:defRPr/>
            </a:lvl1pPr>
            <a:lvl2pPr>
              <a:buSzPct val="120000"/>
              <a:defRPr/>
            </a:lvl2pPr>
            <a:lvl3pPr>
              <a:buSzPct val="120000"/>
              <a:defRPr/>
            </a:lvl3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7607" y="380971"/>
            <a:ext cx="6416104" cy="1253045"/>
          </a:xfrm>
        </p:spPr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13"/>
            <a:ext cx="342359" cy="9143999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5026" y="4095747"/>
            <a:ext cx="5786478" cy="2006603"/>
          </a:xfrm>
        </p:spPr>
        <p:txBody>
          <a:bodyPr anchor="ctr"/>
          <a:lstStyle>
            <a:lvl1pPr algn="l">
              <a:defRPr sz="4000" b="0" cap="all">
                <a:effectLst>
                  <a:outerShdw blurRad="44450" dist="25400" dir="2700000" algn="tl" rotWithShape="0">
                    <a:schemeClr val="bg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75026" y="6000760"/>
            <a:ext cx="5786478" cy="2190752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2"/>
                </a:solidFill>
              </a:defRPr>
            </a:lvl2pPr>
            <a:lvl3pPr marL="914400" indent="0">
              <a:buNone/>
              <a:defRPr sz="1600">
                <a:solidFill>
                  <a:schemeClr val="tx2"/>
                </a:solidFill>
              </a:defRPr>
            </a:lvl3pPr>
            <a:lvl4pPr marL="1371600" indent="0">
              <a:buNone/>
              <a:defRPr sz="1400">
                <a:solidFill>
                  <a:schemeClr val="tx2"/>
                </a:solidFill>
              </a:defRPr>
            </a:lvl4pPr>
            <a:lvl5pPr marL="1828800" indent="0">
              <a:buNone/>
              <a:defRPr sz="1400">
                <a:solidFill>
                  <a:schemeClr val="tx2"/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6" name="직선 연결선 15"/>
          <p:cNvCxnSpPr/>
          <p:nvPr/>
        </p:nvCxnSpPr>
        <p:spPr>
          <a:xfrm>
            <a:off x="375026" y="5905510"/>
            <a:ext cx="5786478" cy="2117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8" name="날짜 개체 틀 7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0" y="380971"/>
            <a:ext cx="6858024" cy="1524013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 bwMode="invGray">
          <a:xfrm>
            <a:off x="589336" y="2190734"/>
            <a:ext cx="2839664" cy="5905541"/>
          </a:xfrm>
          <a:prstGeom prst="roundRect">
            <a:avLst>
              <a:gd name="adj" fmla="val 5345"/>
            </a:avLst>
          </a:prstGeom>
          <a:solidFill>
            <a:schemeClr val="tx2">
              <a:tint val="50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 bwMode="invGray">
          <a:xfrm>
            <a:off x="3536157" y="2190734"/>
            <a:ext cx="2839212" cy="5905541"/>
          </a:xfrm>
          <a:prstGeom prst="roundRect">
            <a:avLst>
              <a:gd name="adj" fmla="val 6980"/>
            </a:avLst>
          </a:prstGeom>
          <a:solidFill>
            <a:schemeClr val="tx2">
              <a:tint val="75000"/>
              <a:alpha val="50000"/>
            </a:schemeClr>
          </a:solidFill>
          <a:effectLst/>
          <a:scene3d>
            <a:camera prst="orthographicFront"/>
            <a:lightRig rig="threePt" dir="t"/>
          </a:scene3d>
          <a:sp3d contourW="12700">
            <a:bevelT/>
            <a:contourClr>
              <a:schemeClr val="bg2"/>
            </a:contourClr>
          </a:sp3d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0" name="내용 개체 틀 9"/>
          <p:cNvSpPr>
            <a:spLocks noGrp="1"/>
          </p:cNvSpPr>
          <p:nvPr>
            <p:ph sz="half" idx="2"/>
          </p:nvPr>
        </p:nvSpPr>
        <p:spPr bwMode="invGray">
          <a:xfrm>
            <a:off x="375029" y="2000232"/>
            <a:ext cx="3000397" cy="5048285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1">
                  <a:shade val="75000"/>
                  <a:alpha val="50000"/>
                </a:schemeClr>
              </a:gs>
              <a:gs pos="100000">
                <a:schemeClr val="accent1">
                  <a:shade val="75000"/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 bwMode="ltGray">
          <a:xfrm>
            <a:off x="375029" y="7239019"/>
            <a:ext cx="3003804" cy="95250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2" name="내용 개체 틀 11"/>
          <p:cNvSpPr>
            <a:spLocks noGrp="1"/>
          </p:cNvSpPr>
          <p:nvPr>
            <p:ph sz="half" idx="4"/>
          </p:nvPr>
        </p:nvSpPr>
        <p:spPr bwMode="invGray">
          <a:xfrm>
            <a:off x="3537699" y="2000232"/>
            <a:ext cx="3000397" cy="5048285"/>
          </a:xfrm>
          <a:prstGeom prst="roundRect">
            <a:avLst>
              <a:gd name="adj" fmla="val 5345"/>
            </a:avLst>
          </a:prstGeom>
          <a:gradFill flip="none" rotWithShape="1">
            <a:gsLst>
              <a:gs pos="0">
                <a:schemeClr val="accent2">
                  <a:shade val="75000"/>
                  <a:alpha val="50000"/>
                </a:schemeClr>
              </a:gs>
              <a:gs pos="100000">
                <a:schemeClr val="accent2">
                  <a:tint val="20000"/>
                  <a:alpha val="50000"/>
                </a:schemeClr>
              </a:gs>
            </a:gsLst>
            <a:lin ang="13500000" scaled="1"/>
            <a:tileRect/>
          </a:gradFill>
          <a:effectLst/>
          <a:scene3d>
            <a:camera prst="orthographicFront"/>
            <a:lightRig rig="glow" dir="t">
              <a:rot lat="0" lon="0" rev="4800000"/>
            </a:lightRig>
          </a:scene3d>
          <a:sp3d extrusionH="12700" contourW="12700" prstMaterial="powder">
            <a:bevelT h="12700"/>
            <a:bevelB h="50800"/>
            <a:contourClr>
              <a:schemeClr val="bg2"/>
            </a:contourClr>
          </a:sp3d>
        </p:spPr>
        <p:txBody>
          <a:bodyPr/>
          <a:lstStyle>
            <a:lvl1pPr>
              <a:defRPr sz="2800">
                <a:solidFill>
                  <a:schemeClr val="tx1">
                    <a:tint val="95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 bwMode="ltGray">
          <a:xfrm>
            <a:off x="3536157" y="7239019"/>
            <a:ext cx="3000396" cy="952507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 b="0">
                <a:solidFill>
                  <a:schemeClr val="tx1"/>
                </a:solidFill>
              </a:defRPr>
            </a:lvl2pPr>
            <a:lvl3pPr marL="914400" indent="0" algn="ctr">
              <a:buNone/>
              <a:defRPr sz="1800" b="0">
                <a:solidFill>
                  <a:schemeClr val="tx1"/>
                </a:solidFill>
              </a:defRPr>
            </a:lvl3pPr>
            <a:lvl4pPr marL="1371600" indent="0" algn="ctr">
              <a:buNone/>
              <a:defRPr sz="1600" b="0">
                <a:solidFill>
                  <a:schemeClr val="tx1"/>
                </a:solidFill>
              </a:defRPr>
            </a:lvl4pPr>
            <a:lvl5pPr marL="1828800" indent="0" algn="ctr">
              <a:buNone/>
              <a:defRPr sz="1600" b="0">
                <a:solidFill>
                  <a:schemeClr val="tx1"/>
                </a:solidFill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0" y="6"/>
            <a:ext cx="214290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644936" y="6"/>
            <a:ext cx="214290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321447" y="9"/>
            <a:ext cx="6215106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5025" y="571472"/>
            <a:ext cx="6140075" cy="1524000"/>
          </a:xfrm>
        </p:spPr>
        <p:txBody>
          <a:bodyPr/>
          <a:lstStyle>
            <a:lvl1pPr algn="l">
              <a:defRPr b="0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 bwMode="invGray">
          <a:xfrm>
            <a:off x="214290" y="351744"/>
            <a:ext cx="6643710" cy="886483"/>
          </a:xfrm>
          <a:prstGeom prst="rect">
            <a:avLst/>
          </a:prstGeom>
          <a:solidFill>
            <a:schemeClr val="tx1">
              <a:tint val="95000"/>
              <a:alpha val="69804"/>
            </a:scheme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 bwMode="invGray">
          <a:xfrm>
            <a:off x="375026" y="380971"/>
            <a:ext cx="6107949" cy="857256"/>
          </a:xfrm>
          <a:noFill/>
        </p:spPr>
        <p:txBody>
          <a:bodyPr anchor="b">
            <a:noAutofit/>
          </a:bodyPr>
          <a:lstStyle>
            <a:lvl1pPr algn="l">
              <a:defRPr sz="2800" b="1">
                <a:ln w="9525" cmpd="sng">
                  <a:noFill/>
                </a:ln>
                <a:solidFill>
                  <a:schemeClr val="bg1"/>
                </a:solidFill>
                <a:effectLst>
                  <a:outerShdw blurRad="44450" dist="25400" dir="2700000" algn="tl" rotWithShape="0">
                    <a:schemeClr val="tx1">
                      <a:alpha val="51000"/>
                    </a:schemeClr>
                  </a:outerShdw>
                </a:effectLst>
              </a:defRPr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5025" y="1341641"/>
            <a:ext cx="1660934" cy="713563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5" name="내용 개체 틀 14"/>
          <p:cNvSpPr>
            <a:spLocks noGrp="1"/>
          </p:cNvSpPr>
          <p:nvPr>
            <p:ph sz="quarter" idx="1"/>
          </p:nvPr>
        </p:nvSpPr>
        <p:spPr>
          <a:xfrm>
            <a:off x="2089549" y="1333478"/>
            <a:ext cx="4393406" cy="7143773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9" name="직사각형 8"/>
          <p:cNvSpPr/>
          <p:nvPr/>
        </p:nvSpPr>
        <p:spPr>
          <a:xfrm>
            <a:off x="0" y="6"/>
            <a:ext cx="214290" cy="9143996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4762501"/>
            <a:ext cx="6858000" cy="4381501"/>
          </a:xfrm>
          <a:prstGeom prst="rect">
            <a:avLst/>
          </a:prstGeom>
          <a:solidFill>
            <a:srgbClr val="FFFFFF">
              <a:alpha val="30196"/>
            </a:srgbClr>
          </a:solidFill>
          <a:ln w="15875" cap="sq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75026" y="4762501"/>
            <a:ext cx="2464611" cy="15176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75026" y="6286512"/>
            <a:ext cx="2464611" cy="152401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lang="ko-KR" altLang="en-US" smtClean="0"/>
              <a:t>둘째 수준</a:t>
            </a:r>
          </a:p>
          <a:p>
            <a:pPr lvl="2" eaLnBrk="1" latinLnBrk="0" hangingPunct="1"/>
            <a:r>
              <a:rPr lang="ko-KR" altLang="en-US" smtClean="0"/>
              <a:t>셋째 수준</a:t>
            </a:r>
          </a:p>
          <a:p>
            <a:pPr lvl="3" eaLnBrk="1" latinLnBrk="0" hangingPunct="1"/>
            <a:r>
              <a:rPr lang="ko-KR" altLang="en-US" smtClean="0"/>
              <a:t>넷째 수준</a:t>
            </a:r>
          </a:p>
          <a:p>
            <a:pPr lvl="4" eaLnBrk="1" latinLnBrk="0" hangingPunct="1"/>
            <a:r>
              <a:rPr lang="ko-KR" altLang="en-US" smtClean="0"/>
              <a:t>다섯째 수준</a:t>
            </a:r>
            <a:endParaRPr kumimoji="0"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>
          <a:xfrm>
            <a:off x="2343150" y="8763029"/>
            <a:ext cx="2171700" cy="3970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8" name="그림 개체 틀 7"/>
          <p:cNvSpPr>
            <a:spLocks noGrp="1"/>
          </p:cNvSpPr>
          <p:nvPr>
            <p:ph type="pic" idx="1"/>
          </p:nvPr>
        </p:nvSpPr>
        <p:spPr>
          <a:xfrm>
            <a:off x="3000372" y="1428728"/>
            <a:ext cx="3161132" cy="6286544"/>
          </a:xfrm>
          <a:solidFill>
            <a:schemeClr val="tx2"/>
          </a:solidFill>
          <a:ln w="152400" cap="rnd">
            <a:solidFill>
              <a:srgbClr val="FFFFFF"/>
            </a:solidFill>
            <a:round/>
          </a:ln>
          <a:effectLst>
            <a:outerShdw blurRad="50800" dist="50800" dir="2700000" algn="tl" rotWithShape="0">
              <a:srgbClr val="000000">
                <a:alpha val="43137"/>
              </a:srgbClr>
            </a:outerShdw>
          </a:effectLst>
          <a:scene3d>
            <a:camera prst="orthographicFront"/>
            <a:lightRig rig="twoPt" dir="t">
              <a:rot lat="0" lon="0" rev="10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txBody>
          <a:bodyPr/>
          <a:lstStyle>
            <a:lvl1pPr marL="0" indent="0">
              <a:buNone/>
              <a:defRPr sz="3200">
                <a:solidFill>
                  <a:schemeClr val="tx2">
                    <a:tint val="10000"/>
                  </a:schemeClr>
                </a:solidFill>
                <a:effectLst>
                  <a:outerShdw blurRad="50800" dist="50800" dir="5400000" algn="tl" rotWithShape="0">
                    <a:srgbClr val="000000">
                      <a:alpha val="58000"/>
                    </a:srgbClr>
                  </a:outerShdw>
                </a:effectLst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ko-KR" altLang="en-US" smtClean="0"/>
              <a:t>그림을 추가하려면 아이콘을 클릭하십시오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직사각형 27"/>
          <p:cNvSpPr/>
          <p:nvPr/>
        </p:nvSpPr>
        <p:spPr>
          <a:xfrm>
            <a:off x="0" y="8763029"/>
            <a:ext cx="6858000" cy="380971"/>
          </a:xfrm>
          <a:prstGeom prst="rect">
            <a:avLst/>
          </a:prstGeom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8" name="직사각형 7"/>
          <p:cNvSpPr/>
          <p:nvPr/>
        </p:nvSpPr>
        <p:spPr>
          <a:xfrm>
            <a:off x="0" y="3174"/>
            <a:ext cx="6858000" cy="377797"/>
          </a:xfrm>
          <a:prstGeom prst="rect">
            <a:avLst/>
          </a:prstGeom>
          <a:solidFill>
            <a:schemeClr val="accent4"/>
          </a:solidFill>
          <a:ln w="158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ko-KR" altLang="en-US"/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234265" y="366184"/>
            <a:ext cx="6409445" cy="1524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ko-KR" altLang="en-US" smtClean="0"/>
              <a:t>마스터 제목 스타일 편집</a:t>
            </a:r>
            <a:endParaRPr kumimoji="0"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ko-KR" altLang="en-US" smtClean="0"/>
              <a:t>마스터 텍스트 스타일을 편집합니다</a:t>
            </a:r>
          </a:p>
          <a:p>
            <a:pPr lvl="1" eaLnBrk="1" latinLnBrk="0" hangingPunct="1"/>
            <a:r>
              <a:rPr kumimoji="0" lang="ko-KR" altLang="en-US" smtClean="0"/>
              <a:t>둘째 수준</a:t>
            </a:r>
          </a:p>
          <a:p>
            <a:pPr lvl="2" eaLnBrk="1" latinLnBrk="0" hangingPunct="1"/>
            <a:r>
              <a:rPr kumimoji="0" lang="ko-KR" altLang="en-US" smtClean="0"/>
              <a:t>셋째 수준</a:t>
            </a:r>
          </a:p>
          <a:p>
            <a:pPr lvl="3" eaLnBrk="1" latinLnBrk="0" hangingPunct="1"/>
            <a:r>
              <a:rPr kumimoji="0" lang="ko-KR" altLang="en-US" smtClean="0"/>
              <a:t>넷째 수준</a:t>
            </a:r>
          </a:p>
          <a:p>
            <a:pPr lvl="4" eaLnBrk="1" latinLnBrk="0" hangingPunct="1"/>
            <a:r>
              <a:rPr kumimoji="0" lang="ko-KR" altLang="en-US" smtClean="0"/>
              <a:t>다섯째 수준</a:t>
            </a:r>
            <a:endParaRPr kumimoji="0"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763029"/>
            <a:ext cx="1600200" cy="381003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B82EA7BA-15B1-4A20-B795-18979B6E2F48}" type="datetimeFigureOut">
              <a:rPr lang="ko-KR" altLang="en-US" smtClean="0"/>
              <a:pPr/>
              <a:t>2016-12-23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763029"/>
            <a:ext cx="2171700" cy="381003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763029"/>
            <a:ext cx="1600200" cy="381003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F41C0DE-6C93-4CEE-995F-0176492302B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1" hangingPunct="1">
        <a:spcBef>
          <a:spcPct val="0"/>
        </a:spcBef>
        <a:buNone/>
        <a:defRPr kumimoji="0" sz="4400" b="0" kern="1200" spc="100" dirty="0">
          <a:ln w="18000">
            <a:noFill/>
            <a:prstDash val="solid"/>
          </a:ln>
          <a:solidFill>
            <a:schemeClr val="tx1"/>
          </a:solidFill>
          <a:effectLst>
            <a:outerShdw blurRad="44450" dist="25400" dir="2700000" algn="tl" rotWithShape="0">
              <a:schemeClr val="bg1">
                <a:alpha val="51000"/>
              </a:schemeClr>
            </a:outerShdw>
          </a:effectLst>
          <a:latin typeface="+mj-lt"/>
          <a:ea typeface="+mj-ea"/>
          <a:cs typeface="+mj-cs"/>
        </a:defRPr>
      </a:lvl1pPr>
      <a:lvl2pPr eaLnBrk="1" latinLnBrk="1" hangingPunct="1">
        <a:defRPr kumimoji="0">
          <a:solidFill>
            <a:schemeClr val="tx2"/>
          </a:solidFill>
        </a:defRPr>
      </a:lvl2pPr>
      <a:lvl3pPr eaLnBrk="1" latinLnBrk="1" hangingPunct="1">
        <a:defRPr kumimoji="0">
          <a:solidFill>
            <a:schemeClr val="tx2"/>
          </a:solidFill>
        </a:defRPr>
      </a:lvl3pPr>
      <a:lvl4pPr eaLnBrk="1" latinLnBrk="1" hangingPunct="1">
        <a:defRPr kumimoji="0">
          <a:solidFill>
            <a:schemeClr val="tx2"/>
          </a:solidFill>
        </a:defRPr>
      </a:lvl4pPr>
      <a:lvl5pPr eaLnBrk="1" latinLnBrk="1" hangingPunct="1">
        <a:defRPr kumimoji="0">
          <a:solidFill>
            <a:schemeClr val="tx2"/>
          </a:solidFill>
        </a:defRPr>
      </a:lvl5pPr>
      <a:lvl6pPr eaLnBrk="1" latinLnBrk="1" hangingPunct="1">
        <a:defRPr kumimoji="0">
          <a:solidFill>
            <a:schemeClr val="tx2"/>
          </a:solidFill>
        </a:defRPr>
      </a:lvl6pPr>
      <a:lvl7pPr eaLnBrk="1" latinLnBrk="1" hangingPunct="1">
        <a:defRPr kumimoji="0">
          <a:solidFill>
            <a:schemeClr val="tx2"/>
          </a:solidFill>
        </a:defRPr>
      </a:lvl7pPr>
      <a:lvl8pPr eaLnBrk="1" latinLnBrk="1" hangingPunct="1">
        <a:defRPr kumimoji="0">
          <a:solidFill>
            <a:schemeClr val="tx2"/>
          </a:solidFill>
        </a:defRPr>
      </a:lvl8pPr>
      <a:lvl9pPr eaLnBrk="1" latinLnBrk="1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1" hangingPunct="1">
        <a:spcBef>
          <a:spcPct val="20000"/>
        </a:spcBef>
        <a:buFont typeface="Arial"/>
        <a:buChar char="•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1" hangingPunct="1">
        <a:spcBef>
          <a:spcPct val="20000"/>
        </a:spcBef>
        <a:buClr>
          <a:schemeClr val="accent1">
            <a:shade val="75000"/>
          </a:schemeClr>
        </a:buClr>
        <a:buFont typeface="Arial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1" hangingPunct="1">
        <a:spcBef>
          <a:spcPct val="20000"/>
        </a:spcBef>
        <a:buClr>
          <a:schemeClr val="accent1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1" hangingPunct="1">
        <a:spcBef>
          <a:spcPct val="20000"/>
        </a:spcBef>
        <a:buClr>
          <a:schemeClr val="tx2"/>
        </a:buClr>
        <a:buFont typeface="Arial"/>
        <a:buChar char="•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1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1"/>
          <p:cNvSpPr>
            <a:spLocks noGrp="1"/>
          </p:cNvSpPr>
          <p:nvPr/>
        </p:nvSpPr>
        <p:spPr bwMode="auto">
          <a:xfrm>
            <a:off x="659656" y="67183"/>
            <a:ext cx="3777456" cy="47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algn="ctr" rtl="0" eaLnBrk="0" fontAlgn="base" latinLnBrk="1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4572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9144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13716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1828800" algn="ctr" rtl="0" fontAlgn="base" latinLnBrk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/>
            <a:r>
              <a:rPr lang="ko-KR" alt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수준별 교육과정 안내</a:t>
            </a:r>
          </a:p>
        </p:txBody>
      </p:sp>
      <p:sp>
        <p:nvSpPr>
          <p:cNvPr id="6" name="아래쪽 화살표 설명선 5"/>
          <p:cNvSpPr/>
          <p:nvPr/>
        </p:nvSpPr>
        <p:spPr>
          <a:xfrm>
            <a:off x="1844824" y="1403648"/>
            <a:ext cx="3236010" cy="1368152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컴퓨터첫걸음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(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윈도우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7)</a:t>
            </a:r>
            <a:endParaRPr lang="ko-KR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인터넷활용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9" name="순서도: 종속 처리 8"/>
          <p:cNvSpPr/>
          <p:nvPr/>
        </p:nvSpPr>
        <p:spPr>
          <a:xfrm>
            <a:off x="1844824" y="971600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기초과정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1" name="순서도: 종속 처리 10"/>
          <p:cNvSpPr/>
          <p:nvPr/>
        </p:nvSpPr>
        <p:spPr>
          <a:xfrm>
            <a:off x="1844824" y="2771800"/>
            <a:ext cx="323601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중급과정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2" name="순서도: 처리 11"/>
          <p:cNvSpPr/>
          <p:nvPr/>
        </p:nvSpPr>
        <p:spPr>
          <a:xfrm>
            <a:off x="476672" y="7020272"/>
            <a:ext cx="2875970" cy="1512168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홈페이지제작</a:t>
            </a:r>
          </a:p>
          <a:p>
            <a:pPr algn="ctr"/>
            <a:r>
              <a:rPr lang="ko-KR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</a:t>
            </a:r>
            <a:endParaRPr lang="ko-KR" altLang="en-US" sz="2200" dirty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algn="ctr"/>
            <a:r>
              <a:rPr lang="ko-KR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스위시애니메이션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algn="ctr"/>
            <a:r>
              <a:rPr lang="ko-KR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스위시애니고급활용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3" name="순서도: 종속 처리 12"/>
          <p:cNvSpPr/>
          <p:nvPr/>
        </p:nvSpPr>
        <p:spPr>
          <a:xfrm>
            <a:off x="476672" y="6588224"/>
            <a:ext cx="2875970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고급과정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4" name="순서도: 처리 13"/>
          <p:cNvSpPr/>
          <p:nvPr/>
        </p:nvSpPr>
        <p:spPr>
          <a:xfrm>
            <a:off x="3501008" y="7020272"/>
            <a:ext cx="2871622" cy="1512168"/>
          </a:xfrm>
          <a:prstGeom prst="flowChart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한글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ITQ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</a:p>
          <a:p>
            <a:pPr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GTQ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포토샵 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급</a:t>
            </a:r>
          </a:p>
        </p:txBody>
      </p:sp>
      <p:sp>
        <p:nvSpPr>
          <p:cNvPr id="15" name="순서도: 종속 처리 14"/>
          <p:cNvSpPr/>
          <p:nvPr/>
        </p:nvSpPr>
        <p:spPr>
          <a:xfrm>
            <a:off x="3501008" y="6588224"/>
            <a:ext cx="2871622" cy="360040"/>
          </a:xfrm>
          <a:prstGeom prst="flowChartPredefinedProcess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800" b="1" dirty="0" smtClean="0">
                <a:ln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동녘M" pitchFamily="18" charset="-127"/>
                <a:ea typeface="HY동녘M" pitchFamily="18" charset="-127"/>
              </a:rPr>
              <a:t>자격증과정</a:t>
            </a:r>
            <a:endParaRPr lang="ko-KR" altLang="en-US" sz="2800" b="1" dirty="0"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9" name="아래쪽 화살표 설명선 18"/>
          <p:cNvSpPr/>
          <p:nvPr/>
        </p:nvSpPr>
        <p:spPr>
          <a:xfrm>
            <a:off x="1844824" y="3203848"/>
            <a:ext cx="3236010" cy="3096344"/>
          </a:xfrm>
          <a:prstGeom prst="downArrowCallout">
            <a:avLst>
              <a:gd name="adj1" fmla="val 39809"/>
              <a:gd name="adj2" fmla="val 32404"/>
              <a:gd name="adj3" fmla="val 15374"/>
              <a:gd name="adj4" fmla="val 79330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엑셀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파워포인트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2010</a:t>
            </a: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내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PC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관리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유틸리티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스마트폰활용</a:t>
            </a:r>
            <a:endParaRPr lang="ko-KR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블로그</a:t>
            </a:r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&amp;</a:t>
            </a:r>
            <a:r>
              <a:rPr lang="ko-KR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이미지편집</a:t>
            </a:r>
            <a:endParaRPr lang="en-US" altLang="ko-KR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  <a:p>
            <a:pPr lvl="0" algn="ctr"/>
            <a:r>
              <a:rPr lang="en-US" altLang="ko-KR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UCC</a:t>
            </a:r>
            <a:r>
              <a:rPr lang="ko-KR" altLang="en-US" sz="2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HY동녘M" pitchFamily="18" charset="-127"/>
                <a:ea typeface="HY동녘M" pitchFamily="18" charset="-127"/>
              </a:rPr>
              <a:t>동영상만들기</a:t>
            </a:r>
            <a:endParaRPr lang="ko-KR" altLang="en-US" sz="2200" dirty="0" smtClean="0">
              <a:solidFill>
                <a:schemeClr val="tx1">
                  <a:lumMod val="75000"/>
                  <a:lumOff val="25000"/>
                </a:schemeClr>
              </a:solidFill>
              <a:latin typeface="HY동녘M" pitchFamily="18" charset="-127"/>
              <a:ea typeface="HY동녘M" pitchFamily="18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0" y="0"/>
            <a:ext cx="332656" cy="396000"/>
          </a:xfrm>
          <a:prstGeom prst="rect">
            <a:avLst/>
          </a:prstGeom>
          <a:solidFill>
            <a:srgbClr val="D55D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288032" y="0"/>
            <a:ext cx="260648" cy="396000"/>
          </a:xfrm>
          <a:prstGeom prst="rect">
            <a:avLst/>
          </a:prstGeom>
          <a:solidFill>
            <a:srgbClr val="E28E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548680" y="0"/>
            <a:ext cx="216024" cy="396000"/>
          </a:xfrm>
          <a:prstGeom prst="rect">
            <a:avLst/>
          </a:prstGeom>
          <a:solidFill>
            <a:srgbClr val="EDB9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26" name="Picture 2" descr="C:\Program Files (x86)\Microsoft Office\MEDIA\CAGCAT10\j0301252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8308" y="5022771"/>
            <a:ext cx="1493060" cy="12774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9361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고구려 벽화">
  <a:themeElements>
    <a:clrScheme name="테크닉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고구려 벽화">
      <a:maj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eorgia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견명조"/>
        <a:font script="Hans" typeface="宋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고구려 벽화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18000">
              <a:schemeClr val="phClr">
                <a:tint val="20000"/>
                <a:shade val="100000"/>
                <a:hueMod val="100000"/>
                <a:satMod val="100000"/>
              </a:schemeClr>
            </a:gs>
            <a:gs pos="87000">
              <a:schemeClr val="phClr">
                <a:tint val="100000"/>
                <a:shade val="100000"/>
                <a:hueMod val="100000"/>
                <a:satMod val="100000"/>
              </a:schemeClr>
            </a:gs>
          </a:gsLst>
          <a:lin ang="2700000" scaled="1"/>
        </a:gra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100000">
              <a:schemeClr val="phClr">
                <a:tint val="100000"/>
                <a:shade val="95000"/>
                <a:hueMod val="100000"/>
                <a:satMod val="100000"/>
              </a:schemeClr>
            </a:gs>
          </a:gsLst>
          <a:lin ang="0" scaled="1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dir="5400000" algn="tl">
              <a:srgbClr val="EBE9ED">
                <a:alpha val="0"/>
              </a:srgbClr>
            </a:outerShdw>
          </a:effectLst>
        </a:effectStyle>
        <a:effectStyle>
          <a:effectLst>
            <a:outerShdw blurRad="12700" dir="5400000" algn="tl">
              <a:srgbClr val="EBE9ED">
                <a:alpha val="2745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19200000"/>
            </a:lightRig>
          </a:scene3d>
          <a:sp3d prstMaterial="matte">
            <a:bevelT h="8890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101600" dist="76200" dir="2700000" algn="bl">
              <a:srgbClr val="000000">
                <a:alpha val="30588"/>
              </a:srgbClr>
            </a:outerShdw>
          </a:effectLst>
          <a:scene3d>
            <a:camera prst="orthographicFront" fov="0">
              <a:rot lat="0" lon="0" rev="0"/>
            </a:camera>
            <a:lightRig rig="chilly" dir="t">
              <a:rot lat="0" lon="0" rev="4200000"/>
            </a:lightRig>
          </a:scene3d>
          <a:sp3d contourW="25400" prstMaterial="matte">
            <a:bevelT h="88900"/>
            <a:contourClr>
              <a:srgbClr val="FFFFFF">
                <a:alpha val="0"/>
              </a:srgb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95000"/>
                <a:shade val="100000"/>
                <a:hueMod val="100000"/>
                <a:satMod val="100000"/>
              </a:schemeClr>
            </a:gs>
            <a:gs pos="60000">
              <a:schemeClr val="phClr">
                <a:tint val="100000"/>
                <a:shade val="55000"/>
                <a:hueMod val="100000"/>
                <a:satMod val="100000"/>
              </a:schemeClr>
            </a:gs>
          </a:gsLst>
          <a:path path="circle">
            <a:fillToRect l="50000" t="90000" r="50000" b="1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3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Hunting</Template>
  <TotalTime>75</TotalTime>
  <Words>44</Words>
  <Application>Microsoft Office PowerPoint</Application>
  <PresentationFormat>화면 슬라이드 쇼(4:3)</PresentationFormat>
  <Paragraphs>22</Paragraphs>
  <Slides>1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2" baseType="lpstr">
      <vt:lpstr>고구려 벽화</vt:lpstr>
      <vt:lpstr>슬라이드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kim Siryeong</dc:creator>
  <cp:lastModifiedBy>kim Siryeong</cp:lastModifiedBy>
  <cp:revision>13</cp:revision>
  <dcterms:created xsi:type="dcterms:W3CDTF">2015-02-05T04:32:54Z</dcterms:created>
  <dcterms:modified xsi:type="dcterms:W3CDTF">2016-12-23T02:58:16Z</dcterms:modified>
</cp:coreProperties>
</file>