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27" r:id="rId2"/>
  </p:sldIdLst>
  <p:sldSz cx="10693400" cy="756126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B5CEED"/>
    <a:srgbClr val="0000CC"/>
    <a:srgbClr val="01527B"/>
    <a:srgbClr val="0087E8"/>
    <a:srgbClr val="0087CA"/>
    <a:srgbClr val="FF9900"/>
    <a:srgbClr val="ADC5E1"/>
    <a:srgbClr val="A0BBDC"/>
    <a:srgbClr val="78A6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76" autoAdjust="0"/>
  </p:normalViewPr>
  <p:slideViewPr>
    <p:cSldViewPr showGuides="1">
      <p:cViewPr>
        <p:scale>
          <a:sx n="89" d="100"/>
          <a:sy n="89" d="100"/>
        </p:scale>
        <p:origin x="-1866" y="-486"/>
      </p:cViewPr>
      <p:guideLst>
        <p:guide orient="horz" pos="2381"/>
        <p:guide orient="horz" pos="4604"/>
        <p:guide orient="horz" pos="703"/>
        <p:guide orient="horz" pos="1111"/>
        <p:guide orient="horz" pos="1156"/>
        <p:guide orient="horz" pos="839"/>
        <p:guide orient="horz" pos="1701"/>
        <p:guide orient="horz" pos="1338"/>
        <p:guide orient="horz" pos="1474"/>
        <p:guide orient="horz" pos="3424"/>
        <p:guide orient="horz" pos="3560"/>
        <p:guide orient="horz" pos="2177"/>
        <p:guide orient="horz" pos="2948"/>
        <p:guide orient="horz" pos="1655"/>
        <p:guide orient="horz" pos="2585"/>
        <p:guide orient="horz" pos="2449"/>
        <p:guide orient="horz" pos="1406"/>
        <p:guide orient="horz" pos="1202"/>
        <p:guide orient="horz" pos="2540"/>
        <p:guide orient="horz" pos="2925"/>
        <p:guide orient="horz" pos="3651"/>
        <p:guide orient="horz" pos="3039"/>
        <p:guide pos="3391"/>
        <p:guide pos="6589"/>
        <p:guide pos="147"/>
        <p:guide pos="352"/>
        <p:guide pos="6384"/>
        <p:guide pos="533"/>
        <p:guide pos="3323"/>
        <p:guide pos="3413"/>
        <p:guide pos="2937"/>
        <p:guide pos="3617"/>
        <p:guide pos="6203"/>
        <p:guide pos="4751"/>
        <p:guide pos="284"/>
        <p:guide pos="34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79A3D-A270-47C7-8F7F-3EF0876FF076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2317C-CF2E-4EA5-A660-ADE2C63964B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68166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EF5F6-ECA4-4BD6-802E-AB741AC06881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2B28-30B7-4789-8DDB-78D47033F3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56914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5488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70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5146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90116" y="360251"/>
            <a:ext cx="8220986" cy="931862"/>
            <a:chOff x="34597" y="530444"/>
            <a:chExt cx="8220986" cy="931862"/>
          </a:xfrm>
        </p:grpSpPr>
        <p:sp>
          <p:nvSpPr>
            <p:cNvPr id="14" name="제목 1"/>
            <p:cNvSpPr txBox="1">
              <a:spLocks/>
            </p:cNvSpPr>
            <p:nvPr/>
          </p:nvSpPr>
          <p:spPr>
            <a:xfrm>
              <a:off x="34597" y="530444"/>
              <a:ext cx="1067181" cy="931862"/>
            </a:xfrm>
            <a:prstGeom prst="rect">
              <a:avLst/>
            </a:prstGeom>
          </p:spPr>
          <p:txBody>
            <a:bodyPr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defRPr/>
              </a:pPr>
              <a:r>
                <a:rPr lang="en-US" altLang="ko-KR" sz="6000" spc="-150" dirty="0" smtClean="0">
                  <a:solidFill>
                    <a:srgbClr val="B2B2B2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0</a:t>
              </a:r>
              <a:r>
                <a:rPr lang="en-US" altLang="ko-KR" sz="6000" spc="-150" dirty="0">
                  <a:solidFill>
                    <a:srgbClr val="FBA81A"/>
                  </a:solidFill>
                  <a:latin typeface="KT&amp;G 상상제목 B" pitchFamily="2" charset="-127"/>
                  <a:ea typeface="KT&amp;G 상상제목 B" pitchFamily="2" charset="-127"/>
                  <a:cs typeface="Arial" pitchFamily="34" charset="0"/>
                </a:rPr>
                <a:t>1</a:t>
              </a:r>
              <a:endParaRPr lang="ko-KR" altLang="en-US" sz="6000" spc="-150" dirty="0">
                <a:solidFill>
                  <a:srgbClr val="FBA81A"/>
                </a:solidFill>
                <a:latin typeface="KT&amp;G 상상제목 B" pitchFamily="2" charset="-127"/>
                <a:ea typeface="KT&amp;G 상상제목 B" pitchFamily="2" charset="-127"/>
                <a:cs typeface="Arial" pitchFamily="34" charset="0"/>
              </a:endParaRPr>
            </a:p>
          </p:txBody>
        </p:sp>
        <p:sp>
          <p:nvSpPr>
            <p:cNvPr id="15" name="제목 1"/>
            <p:cNvSpPr txBox="1">
              <a:spLocks/>
            </p:cNvSpPr>
            <p:nvPr/>
          </p:nvSpPr>
          <p:spPr>
            <a:xfrm>
              <a:off x="1099778" y="881192"/>
              <a:ext cx="7155805" cy="430887"/>
            </a:xfrm>
            <a:prstGeom prst="rect">
              <a:avLst/>
            </a:prstGeom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>
                <a:bevelT w="0" h="12700"/>
              </a:sp3d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 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생활 속 온실가스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인 </a:t>
              </a:r>
              <a:r>
                <a:rPr lang="en-US" altLang="ko-KR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1</a:t>
              </a:r>
              <a:r>
                <a:rPr lang="ko-KR" altLang="en-US" sz="28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톤 줄이기 실천 </a:t>
              </a:r>
              <a:r>
                <a:rPr lang="ko-KR" altLang="en-US" sz="2800" dirty="0" smtClean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itchFamily="18" charset="-127"/>
                  <a:ea typeface="HY견고딕" pitchFamily="18" charset="-127"/>
                  <a:cs typeface="Arial" pitchFamily="34" charset="0"/>
                </a:rPr>
                <a:t>운동</a:t>
              </a:r>
              <a:endParaRPr lang="en-US" altLang="ko-KR" sz="2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itchFamily="18" charset="-127"/>
                <a:ea typeface="HY견고딕" pitchFamily="18" charset="-127"/>
                <a:cs typeface="Arial" pitchFamily="34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88893" y="1404367"/>
            <a:ext cx="1953451" cy="468052"/>
            <a:chOff x="231023" y="1218788"/>
            <a:chExt cx="3157677" cy="334230"/>
          </a:xfrm>
        </p:grpSpPr>
        <p:grpSp>
          <p:nvGrpSpPr>
            <p:cNvPr id="21" name="그룹 20"/>
            <p:cNvGrpSpPr/>
            <p:nvPr/>
          </p:nvGrpSpPr>
          <p:grpSpPr>
            <a:xfrm>
              <a:off x="231023" y="1218788"/>
              <a:ext cx="3157677" cy="334230"/>
              <a:chOff x="3630730" y="1218788"/>
              <a:chExt cx="3157677" cy="308407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3662625" y="1218788"/>
                <a:ext cx="3125782" cy="308407"/>
              </a:xfrm>
              <a:prstGeom prst="roundRect">
                <a:avLst>
                  <a:gd name="adj" fmla="val 10746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모서리가 둥근 직사각형 81"/>
              <p:cNvSpPr/>
              <p:nvPr/>
            </p:nvSpPr>
            <p:spPr>
              <a:xfrm>
                <a:off x="3630730" y="1270190"/>
                <a:ext cx="3125782" cy="257005"/>
              </a:xfrm>
              <a:custGeom>
                <a:avLst/>
                <a:gdLst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47178 w 3798580"/>
                  <a:gd name="connsiteY2" fmla="*/ 0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7" fmla="*/ 0 w 3798580"/>
                  <a:gd name="connsiteY7" fmla="*/ 51402 h 308407"/>
                  <a:gd name="connsiteX0" fmla="*/ 0 w 3798580"/>
                  <a:gd name="connsiteY0" fmla="*/ 51402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8" fmla="*/ 0 w 3798580"/>
                  <a:gd name="connsiteY8" fmla="*/ 51402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82179 w 3798580"/>
                  <a:gd name="connsiteY2" fmla="*/ 6697 h 308407"/>
                  <a:gd name="connsiteX3" fmla="*/ 3798580 w 3798580"/>
                  <a:gd name="connsiteY3" fmla="*/ 51402 h 308407"/>
                  <a:gd name="connsiteX4" fmla="*/ 3798580 w 3798580"/>
                  <a:gd name="connsiteY4" fmla="*/ 257005 h 308407"/>
                  <a:gd name="connsiteX5" fmla="*/ 3747178 w 3798580"/>
                  <a:gd name="connsiteY5" fmla="*/ 308407 h 308407"/>
                  <a:gd name="connsiteX6" fmla="*/ 51402 w 3798580"/>
                  <a:gd name="connsiteY6" fmla="*/ 308407 h 308407"/>
                  <a:gd name="connsiteX7" fmla="*/ 0 w 3798580"/>
                  <a:gd name="connsiteY7" fmla="*/ 257005 h 308407"/>
                  <a:gd name="connsiteX0" fmla="*/ 0 w 3798580"/>
                  <a:gd name="connsiteY0" fmla="*/ 257005 h 308407"/>
                  <a:gd name="connsiteX1" fmla="*/ 51402 w 3798580"/>
                  <a:gd name="connsiteY1" fmla="*/ 0 h 308407"/>
                  <a:gd name="connsiteX2" fmla="*/ 3798580 w 3798580"/>
                  <a:gd name="connsiteY2" fmla="*/ 51402 h 308407"/>
                  <a:gd name="connsiteX3" fmla="*/ 3798580 w 3798580"/>
                  <a:gd name="connsiteY3" fmla="*/ 257005 h 308407"/>
                  <a:gd name="connsiteX4" fmla="*/ 3747178 w 3798580"/>
                  <a:gd name="connsiteY4" fmla="*/ 308407 h 308407"/>
                  <a:gd name="connsiteX5" fmla="*/ 51402 w 3798580"/>
                  <a:gd name="connsiteY5" fmla="*/ 308407 h 308407"/>
                  <a:gd name="connsiteX6" fmla="*/ 0 w 3798580"/>
                  <a:gd name="connsiteY6" fmla="*/ 257005 h 308407"/>
                  <a:gd name="connsiteX0" fmla="*/ 0 w 3798580"/>
                  <a:gd name="connsiteY0" fmla="*/ 205603 h 257005"/>
                  <a:gd name="connsiteX1" fmla="*/ 3798580 w 3798580"/>
                  <a:gd name="connsiteY1" fmla="*/ 0 h 257005"/>
                  <a:gd name="connsiteX2" fmla="*/ 3798580 w 3798580"/>
                  <a:gd name="connsiteY2" fmla="*/ 205603 h 257005"/>
                  <a:gd name="connsiteX3" fmla="*/ 3747178 w 3798580"/>
                  <a:gd name="connsiteY3" fmla="*/ 257005 h 257005"/>
                  <a:gd name="connsiteX4" fmla="*/ 51402 w 3798580"/>
                  <a:gd name="connsiteY4" fmla="*/ 257005 h 257005"/>
                  <a:gd name="connsiteX5" fmla="*/ 0 w 3798580"/>
                  <a:gd name="connsiteY5" fmla="*/ 205603 h 25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98580" h="257005">
                    <a:moveTo>
                      <a:pt x="0" y="205603"/>
                    </a:moveTo>
                    <a:lnTo>
                      <a:pt x="3798580" y="0"/>
                    </a:lnTo>
                    <a:lnTo>
                      <a:pt x="3798580" y="205603"/>
                    </a:lnTo>
                    <a:cubicBezTo>
                      <a:pt x="3798580" y="233992"/>
                      <a:pt x="3775567" y="257005"/>
                      <a:pt x="3747178" y="257005"/>
                    </a:cubicBezTo>
                    <a:lnTo>
                      <a:pt x="51402" y="257005"/>
                    </a:lnTo>
                    <a:cubicBezTo>
                      <a:pt x="23013" y="257005"/>
                      <a:pt x="0" y="233992"/>
                      <a:pt x="0" y="205603"/>
                    </a:cubicBezTo>
                    <a:close/>
                  </a:path>
                </a:pathLst>
              </a:custGeom>
              <a:solidFill>
                <a:schemeClr val="bg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 b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15585" y="1255236"/>
              <a:ext cx="2820448" cy="26133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  <a:sp3d>
                <a:contourClr>
                  <a:schemeClr val="bg1"/>
                </a:contourClr>
              </a:sp3d>
            </a:bodyPr>
            <a:lstStyle/>
            <a:p>
              <a:pPr algn="ctr"/>
              <a:r>
                <a:rPr lang="ko-KR" altLang="en-US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atin typeface="HY견고딕" pitchFamily="18" charset="-127"/>
                  <a:ea typeface="HY견고딕" pitchFamily="18" charset="-127"/>
                </a:rPr>
                <a:t>참 여 방 법</a:t>
              </a:r>
              <a:endParaRPr lang="ko-KR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0" scaled="1"/>
                </a:gra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306140" y="2016435"/>
            <a:ext cx="9865096" cy="4752528"/>
          </a:xfrm>
          <a:prstGeom prst="roundRect">
            <a:avLst>
              <a:gd name="adj" fmla="val 5866"/>
            </a:avLst>
          </a:prstGeom>
          <a:noFill/>
          <a:ln w="19050" algn="ctr">
            <a:solidFill>
              <a:srgbClr val="5F5F5F"/>
            </a:solidFill>
            <a:round/>
            <a:headEnd/>
            <a:tailEnd/>
          </a:ln>
          <a:effectLst>
            <a:prstShdw prst="shdw17" dist="35921" dir="2700000">
              <a:srgbClr val="C0C0C0">
                <a:alpha val="50000"/>
              </a:srgbClr>
            </a:prst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ko-KR" u="sng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8654" y="7169911"/>
            <a:ext cx="2154630" cy="319132"/>
          </a:xfrm>
          <a:prstGeom prst="rect">
            <a:avLst/>
          </a:prstGeom>
        </p:spPr>
      </p:pic>
      <p:sp>
        <p:nvSpPr>
          <p:cNvPr id="16" name="Text Box 203"/>
          <p:cNvSpPr txBox="1">
            <a:spLocks noChangeArrowheads="1"/>
          </p:cNvSpPr>
          <p:nvPr/>
        </p:nvSpPr>
        <p:spPr bwMode="auto">
          <a:xfrm>
            <a:off x="387536" y="2628502"/>
            <a:ext cx="9541060" cy="4484305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0" h="38100"/>
            </a:sp3d>
          </a:bodyPr>
          <a:lstStyle>
            <a:defPPr>
              <a:defRPr lang="ko-KR"/>
            </a:defPPr>
            <a:lvl1pPr marL="139700" indent="-139700" eaLnBrk="0" fontAlgn="ctr" latin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808080"/>
              </a:buClr>
              <a:buSzPct val="80000"/>
              <a:buBlip>
                <a:blip r:embed="rId3"/>
              </a:buBlip>
              <a:tabLst>
                <a:tab pos="628650" algn="l"/>
              </a:tabLst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</a:defRPr>
            </a:lvl1pPr>
          </a:lstStyle>
          <a:p>
            <a:pPr marL="402500" indent="-285750"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Char char="Ø"/>
              <a:tabLst>
                <a:tab pos="628557" algn="l"/>
              </a:tabLst>
            </a:pPr>
            <a:r>
              <a:rPr lang="ko-KR" altLang="en-US" sz="1600" b="1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참여방법</a:t>
            </a: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en-US" altLang="ko-KR" sz="16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Ø"/>
              <a:tabLst>
                <a:tab pos="628557" algn="l"/>
              </a:tabLst>
            </a:pPr>
            <a:endParaRPr lang="en-US" altLang="ko-KR" sz="1600" b="1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434250" lvl="1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tabLst>
                <a:tab pos="628557" algn="l"/>
              </a:tabLst>
            </a:pPr>
            <a:r>
              <a:rPr lang="ko-KR" altLang="en-US" sz="1600" spc="-15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맑은 고딕" pitchFamily="50" charset="-127"/>
                <a:ea typeface="맑은 고딕" pitchFamily="50" charset="-127"/>
              </a:rPr>
              <a:t>   </a:t>
            </a:r>
            <a:endParaRPr lang="en-US" altLang="ko-KR" sz="1600" spc="-15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  <a:p>
            <a:pPr marL="720000" lvl="1" indent="-285750" eaLnBrk="0" fontAlgn="ctr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ct val="80000"/>
              <a:buFont typeface="Wingdings" panose="05000000000000000000" pitchFamily="2" charset="2"/>
              <a:buChar char="ü"/>
              <a:tabLst>
                <a:tab pos="628557" algn="l"/>
              </a:tabLst>
            </a:pPr>
            <a:endParaRPr lang="en-US" altLang="ko-KR" sz="16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16200000" scaled="1"/>
              </a:gra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132" y="211"/>
            <a:ext cx="28443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함께 만드는 내일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든든하고 편안한 서구</a:t>
            </a:r>
            <a:r>
              <a:rPr lang="en-US" altLang="ko-KR" sz="1100" dirty="0" smtClean="0">
                <a:solidFill>
                  <a:prstClr val="white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  <a:endParaRPr lang="ko-KR" altLang="en-US" sz="1100" dirty="0">
              <a:solidFill>
                <a:prstClr val="white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8" name="Picture 4" descr="C:\Users\USER\Desktop\온실가스 줄이기\QR코드 참여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170" y="3124535"/>
            <a:ext cx="1170628" cy="17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1937106"/>
              </p:ext>
            </p:extLst>
          </p:nvPr>
        </p:nvGraphicFramePr>
        <p:xfrm>
          <a:off x="1826414" y="2052439"/>
          <a:ext cx="8136904" cy="4572508"/>
        </p:xfrm>
        <a:graphic>
          <a:graphicData uri="http://schemas.openxmlformats.org/drawingml/2006/table">
            <a:tbl>
              <a:tblPr/>
              <a:tblGrid>
                <a:gridCol w="2836210"/>
                <a:gridCol w="2700300"/>
                <a:gridCol w="2600394"/>
              </a:tblGrid>
              <a:tr h="49637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QR</a:t>
                      </a: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코드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인터넷 접속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5456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618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79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스마트폰</a:t>
                      </a: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/>
                        </a:rPr>
                        <a:t> 이용 촬영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⇒접속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</a:t>
                      </a:r>
                      <a:endParaRPr lang="en-US" altLang="ko-KR" sz="1200" kern="100" spc="0" baseline="0" dirty="0" smtClean="0">
                        <a:solidFill>
                          <a:srgbClr val="000000"/>
                        </a:solidFill>
                        <a:effectLst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                      (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주소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: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인천</a:t>
                      </a:r>
                      <a:r>
                        <a:rPr lang="ko-KR" altLang="en-US" sz="1200" b="0" u="none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 </a:t>
                      </a:r>
                      <a:r>
                        <a:rPr lang="ko-KR" altLang="en-US" sz="1200" b="1" u="sng" kern="100" spc="0" baseline="0" dirty="0" smtClean="0">
                          <a:solidFill>
                            <a:srgbClr val="FF0000"/>
                          </a:solidFill>
                          <a:effectLst/>
                          <a:ea typeface="+mn-ea"/>
                        </a:rPr>
                        <a:t>서구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입력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한국기후환경네트워크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(www.kcen.kr)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접속 ⇒ 온실가스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인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톤 줄이기 실천서약 참여하기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(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좌측상단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)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ea typeface="+mn-ea"/>
                        </a:rPr>
                        <a:t> ⇒ 서약서</a:t>
                      </a:r>
                      <a:r>
                        <a:rPr lang="en-US" altLang="ko-KR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1200" kern="100" spc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작성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주소 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: </a:t>
                      </a:r>
                      <a:r>
                        <a:rPr lang="ko-KR" altLang="en-US" sz="1200" b="1" u="sng" kern="100" spc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인천</a:t>
                      </a:r>
                      <a:r>
                        <a:rPr lang="ko-KR" altLang="en-US" sz="1200" kern="100" spc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200" b="1" u="sng" kern="100" spc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서구</a:t>
                      </a:r>
                      <a:r>
                        <a:rPr lang="ko-KR" altLang="en-US" sz="1200" kern="100" spc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입력</a:t>
                      </a:r>
                      <a:r>
                        <a:rPr lang="en-US" altLang="ko-KR" sz="1200" kern="10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sz="8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1" name="Picture 7" descr="C:\Users\USER\Desktop\온실가스 줄이기\QR코드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5140" y="2939016"/>
            <a:ext cx="2642619" cy="13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USER\Desktop\온실가스 줄이기\QR코드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296" y="4410701"/>
            <a:ext cx="2623464" cy="149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USER\Desktop\온실가스 줄이기\인터넷 접속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199" y="2939016"/>
            <a:ext cx="2561798" cy="296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온실가스 줄이기\인터넷 접속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7332" y="2939015"/>
            <a:ext cx="2513672" cy="29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69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4960</TotalTime>
  <Words>72</Words>
  <Application>Microsoft Office PowerPoint</Application>
  <PresentationFormat>사용자 지정</PresentationFormat>
  <Paragraphs>19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Phantom</dc:creator>
  <cp:lastModifiedBy>seogu</cp:lastModifiedBy>
  <cp:revision>666</cp:revision>
  <cp:lastPrinted>2015-05-15T06:54:27Z</cp:lastPrinted>
  <dcterms:created xsi:type="dcterms:W3CDTF">2015-01-08T12:25:13Z</dcterms:created>
  <dcterms:modified xsi:type="dcterms:W3CDTF">2015-05-25T23:57:35Z</dcterms:modified>
</cp:coreProperties>
</file>