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14142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28333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42525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56716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70957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85148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99340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113531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16" autoAdjust="0"/>
  </p:normalViewPr>
  <p:slideViewPr>
    <p:cSldViewPr>
      <p:cViewPr varScale="1">
        <p:scale>
          <a:sx n="76" d="100"/>
          <a:sy n="76" d="100"/>
        </p:scale>
        <p:origin x="-2400" y="-108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8624801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7056" y="8743700"/>
            <a:ext cx="1687286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769433" y="8730597"/>
            <a:ext cx="5088567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771650" y="5833533"/>
            <a:ext cx="4857750" cy="264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71650" y="8738943"/>
            <a:ext cx="5029200" cy="990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rgbClr val="FFFFFF"/>
                </a:solidFill>
              </a:defRPr>
            </a:lvl1pPr>
            <a:lvl2pPr marL="478963" indent="0" algn="ctr">
              <a:buNone/>
            </a:lvl2pPr>
            <a:lvl3pPr marL="957925" indent="0" algn="ctr">
              <a:buNone/>
            </a:lvl3pPr>
            <a:lvl4pPr marL="1436888" indent="0" algn="ctr">
              <a:buNone/>
            </a:lvl4pPr>
            <a:lvl5pPr marL="1915851" indent="0" algn="ctr">
              <a:buNone/>
            </a:lvl5pPr>
            <a:lvl6pPr marL="2394814" indent="0" algn="ctr">
              <a:buNone/>
            </a:lvl6pPr>
            <a:lvl7pPr marL="2873776" indent="0" algn="ctr">
              <a:buNone/>
            </a:lvl7pPr>
            <a:lvl8pPr marL="3352739" indent="0" algn="ctr">
              <a:buNone/>
            </a:lvl8pPr>
            <a:lvl9pPr marL="3831702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56949" y="8766024"/>
            <a:ext cx="1543151" cy="990503"/>
          </a:xfrm>
        </p:spPr>
        <p:txBody>
          <a:bodyPr>
            <a:noAutofit/>
          </a:bodyPr>
          <a:lstStyle>
            <a:lvl1pPr algn="ctr">
              <a:defRPr sz="21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563814" y="341653"/>
            <a:ext cx="4400651" cy="52752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6000750" y="330006"/>
            <a:ext cx="628448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E66B009-4BEA-4864-A3B1-E479E8C04F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9486" y="330200"/>
            <a:ext cx="6115050" cy="14308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9486" y="2311400"/>
            <a:ext cx="6115050" cy="64939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5711-A500-4BE3-BB3B-04E52D9EB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2201333"/>
            <a:ext cx="6858000" cy="1651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2311497"/>
            <a:ext cx="971651" cy="143067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028599" y="2311497"/>
            <a:ext cx="5829401" cy="143067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8700" y="3962400"/>
            <a:ext cx="5342335" cy="2416881"/>
          </a:xfrm>
        </p:spPr>
        <p:txBody>
          <a:bodyPr/>
          <a:lstStyle>
            <a:lvl1pPr marL="0" indent="0">
              <a:buNone/>
              <a:defRPr sz="2900">
                <a:solidFill>
                  <a:schemeClr val="tx2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700" y="2311400"/>
            <a:ext cx="5715000" cy="1430867"/>
          </a:xfrm>
        </p:spPr>
        <p:txBody>
          <a:bodyPr/>
          <a:lstStyle>
            <a:lvl1pPr algn="l">
              <a:buNone/>
              <a:defRPr sz="46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2531339"/>
            <a:ext cx="971651" cy="1013798"/>
          </a:xfrm>
        </p:spPr>
        <p:txBody>
          <a:bodyPr>
            <a:noAutofit/>
          </a:bodyPr>
          <a:lstStyle>
            <a:lvl1pPr>
              <a:defRPr sz="2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0F8B89-6A54-4B5A-8BC6-0009312236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3633676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0AC701-EE9F-4659-AC9F-27CD3B5C4B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0050" y="394405"/>
            <a:ext cx="6115050" cy="125659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360045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457200" y="2531533"/>
            <a:ext cx="2914650" cy="9245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3600450" y="2531533"/>
            <a:ext cx="2914650" cy="9245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B7BD09-A447-4774-9473-4013CAD916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BA916-A87C-4D6F-B9BA-081EFE3CA8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9025661"/>
            <a:ext cx="400151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030BEEB-D439-40E3-BF9E-23094BA8A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94405"/>
            <a:ext cx="6057900" cy="1256595"/>
          </a:xfrm>
        </p:spPr>
        <p:txBody>
          <a:bodyPr/>
          <a:lstStyle>
            <a:lvl1pPr algn="l">
              <a:buNone/>
              <a:defRPr sz="46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531533"/>
            <a:ext cx="1200150" cy="62738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43689" tIns="191585" rIns="143689" bIns="95793"/>
          <a:lstStyle>
            <a:lvl1pPr marL="0" indent="0">
              <a:spcAft>
                <a:spcPts val="1048"/>
              </a:spcAft>
              <a:buNone/>
              <a:defRPr sz="19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771650" y="2531533"/>
            <a:ext cx="4800600" cy="638386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9E63B-E090-4720-A4DF-F9BACC41FC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7056" y="6604000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7055" y="6736002"/>
            <a:ext cx="1097643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159127" y="6722899"/>
            <a:ext cx="5698873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086052" y="0"/>
            <a:ext cx="75091" cy="991910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00150" y="7924800"/>
            <a:ext cx="5486400" cy="990600"/>
          </a:xfrm>
        </p:spPr>
        <p:txBody>
          <a:bodyPr/>
          <a:lstStyle>
            <a:lvl1pPr marL="0" indent="0">
              <a:buFontTx/>
              <a:buNone/>
              <a:defRPr sz="18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0150" y="6714067"/>
            <a:ext cx="5486400" cy="990600"/>
          </a:xfrm>
        </p:spPr>
        <p:txBody>
          <a:bodyPr/>
          <a:lstStyle>
            <a:lvl1pPr algn="l">
              <a:buNone/>
              <a:defRPr sz="29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599597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4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4686401" y="9025661"/>
            <a:ext cx="2000250" cy="527039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6741341"/>
            <a:ext cx="1086052" cy="958958"/>
          </a:xfrm>
        </p:spPr>
        <p:txBody>
          <a:bodyPr rtlCol="0"/>
          <a:lstStyle>
            <a:lvl1pPr>
              <a:defRPr sz="2900"/>
            </a:lvl1pPr>
          </a:lstStyle>
          <a:p>
            <a:pPr>
              <a:defRPr/>
            </a:pPr>
            <a:fld id="{6D749B60-5ED4-45DB-BECA-54A501C72A9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199949" y="9025176"/>
            <a:ext cx="3429000" cy="527524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FCC2-C1DD-4995-87C9-B7A44287360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4572000" y="0"/>
            <a:ext cx="240393" cy="9906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4606774" y="880339"/>
            <a:ext cx="171349" cy="9025661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4606774" y="0"/>
            <a:ext cx="171349" cy="77066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14900" y="880534"/>
            <a:ext cx="1543050" cy="796836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880534"/>
            <a:ext cx="4171950" cy="79683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14698" y="9025661"/>
            <a:ext cx="1657552" cy="52703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42698" y="9025176"/>
            <a:ext cx="4180417" cy="52752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4307118" y="293608"/>
            <a:ext cx="770661" cy="1834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5DF88-07D3-4A28-80B9-77FC4E27A2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099" y="330006"/>
            <a:ext cx="6115151" cy="143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9619" y="2311497"/>
            <a:ext cx="6115151" cy="653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0" y="9025661"/>
            <a:ext cx="2000250" cy="527039"/>
          </a:xfrm>
          <a:prstGeom prst="rect">
            <a:avLst/>
          </a:prstGeom>
        </p:spPr>
        <p:txBody>
          <a:bodyPr vert="horz" lIns="95793" tIns="47896" rIns="95793" bIns="47896" anchor="ctr" anchorCtr="0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099" y="9025176"/>
            <a:ext cx="4066016" cy="527524"/>
          </a:xfrm>
          <a:prstGeom prst="rect">
            <a:avLst/>
          </a:prstGeom>
        </p:spPr>
        <p:txBody>
          <a:bodyPr vert="horz" lIns="95793" tIns="47896" rIns="95793" bIns="47896" anchor="ctr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783002"/>
            <a:ext cx="6858000" cy="46249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849004"/>
            <a:ext cx="400151" cy="33049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442988" y="1849004"/>
            <a:ext cx="6415012" cy="33049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837842"/>
            <a:ext cx="400151" cy="352815"/>
          </a:xfrm>
          <a:prstGeom prst="rect">
            <a:avLst/>
          </a:prstGeom>
        </p:spPr>
        <p:txBody>
          <a:bodyPr vert="horz" lIns="95793" tIns="47896" rIns="95793" bIns="47896" anchor="ctr" anchorCtr="0">
            <a:normAutofit/>
          </a:bodyPr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10E6C00-F5DD-4DCF-A3B6-FF1F65EF5A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1" r:id="rId2"/>
    <p:sldLayoutId id="2147483846" r:id="rId3"/>
    <p:sldLayoutId id="2147483847" r:id="rId4"/>
    <p:sldLayoutId id="2147483848" r:id="rId5"/>
    <p:sldLayoutId id="2147483842" r:id="rId6"/>
    <p:sldLayoutId id="2147483849" r:id="rId7"/>
    <p:sldLayoutId id="2147483843" r:id="rId8"/>
    <p:sldLayoutId id="2147483850" r:id="rId9"/>
    <p:sldLayoutId id="2147483844" r:id="rId10"/>
    <p:sldLayoutId id="214748385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5pPr>
      <a:lvl6pPr marL="14191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6pPr>
      <a:lvl7pPr marL="28383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7pPr>
      <a:lvl8pPr marL="42574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8pPr>
      <a:lvl9pPr marL="56766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9pPr>
    </p:titleStyle>
    <p:bodyStyle>
      <a:lvl1pPr marL="335077" indent="-335077" algn="l" rtl="0" eaLnBrk="0" fontAlgn="base" latinLnBrk="1" hangingPunct="0">
        <a:spcBef>
          <a:spcPts val="733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0154" indent="-287279" algn="l" rtl="0" eaLnBrk="0" fontAlgn="base" latinLnBrk="1" hangingPunct="0">
        <a:spcBef>
          <a:spcPts val="574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indent="-239481" algn="l" rtl="0" eaLnBrk="0" fontAlgn="base" latinLnBrk="1" hangingPunct="0">
        <a:spcBef>
          <a:spcPts val="524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203229" indent="-23948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0606" indent="-23948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77984" indent="-23948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5361" indent="-23948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963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81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7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73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70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9322" y="6648163"/>
            <a:ext cx="1868210" cy="2725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57241" y="308251"/>
            <a:ext cx="6115050" cy="1430867"/>
          </a:xfrm>
        </p:spPr>
        <p:txBody>
          <a:bodyPr/>
          <a:lstStyle/>
          <a:p>
            <a:pPr algn="ctr"/>
            <a:r>
              <a:rPr lang="ko-KR" altLang="en-US" sz="3400" kern="1300" spc="-3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찾아가는 진로진학</a:t>
            </a:r>
            <a:r>
              <a:rPr lang="ko-KR" altLang="en-US" sz="3400" kern="1300" spc="-3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학부모설명회</a:t>
            </a:r>
            <a:endParaRPr lang="ko-KR" altLang="en-US" sz="3400" kern="1300" spc="-3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>
          <a:xfrm>
            <a:off x="260648" y="3584848"/>
            <a:ext cx="6254453" cy="5613322"/>
          </a:xfrm>
        </p:spPr>
        <p:txBody>
          <a:bodyPr/>
          <a:lstStyle/>
          <a:p>
            <a:r>
              <a:rPr lang="ko-KR" altLang="en-US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일 시 </a:t>
            </a:r>
            <a:r>
              <a:rPr lang="en-US" altLang="ko-KR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2014.12.09(</a:t>
            </a:r>
            <a:r>
              <a:rPr lang="ko-KR" altLang="en-US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화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)19:00-22:00</a:t>
            </a:r>
            <a:endParaRPr lang="en-US" altLang="ko-KR" sz="600" b="1" dirty="0" smtClean="0">
              <a:solidFill>
                <a:srgbClr val="C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장 소 </a:t>
            </a:r>
            <a:r>
              <a:rPr lang="en-US" altLang="ko-KR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대인고등학교 어진관 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3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층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강당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)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 상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관내 학부모 및 학생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강 사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박권우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            (</a:t>
            </a:r>
            <a:r>
              <a:rPr lang="ko-KR" altLang="en-US" sz="1900" b="1" dirty="0" err="1" smtClean="0">
                <a:latin typeface="굴림체" pitchFamily="49" charset="-127"/>
                <a:ea typeface="굴림체" pitchFamily="49" charset="-127"/>
              </a:rPr>
              <a:t>이대부속고등학교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입시전략실장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)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관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서구청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대인고</a:t>
            </a:r>
            <a:endParaRPr lang="en-US" altLang="ko-KR" sz="6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제 </a:t>
            </a:r>
            <a:r>
              <a:rPr lang="en-US" altLang="ko-KR" sz="1800" b="1" spc="-200" dirty="0" smtClean="0">
                <a:latin typeface="굴림체" pitchFamily="49" charset="-127"/>
                <a:ea typeface="굴림체" pitchFamily="49" charset="-127"/>
              </a:rPr>
              <a:t>: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“</a:t>
            </a:r>
            <a:r>
              <a:rPr lang="ko-KR" altLang="en-US" sz="1800" b="1" kern="1400" spc="-200" dirty="0" smtClean="0">
                <a:latin typeface="굴림체" pitchFamily="49" charset="-127"/>
                <a:ea typeface="굴림체" pitchFamily="49" charset="-127"/>
              </a:rPr>
              <a:t>자녀와 함께 듣는 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2016,2017</a:t>
            </a:r>
            <a:r>
              <a:rPr lang="ko-KR" altLang="en-US" sz="1800" b="1" kern="1400" spc="-200" dirty="0" smtClean="0">
                <a:latin typeface="굴림체" pitchFamily="49" charset="-127"/>
                <a:ea typeface="굴림체" pitchFamily="49" charset="-127"/>
              </a:rPr>
              <a:t>학년도 대입설명회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”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내 용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- 2016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학년도 대입전형과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2017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학년도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대입 준비방향 안내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150" dirty="0" smtClean="0">
                <a:latin typeface="굴림체" pitchFamily="49" charset="-127"/>
                <a:ea typeface="굴림체" pitchFamily="49" charset="-127"/>
              </a:rPr>
              <a:t>대입전형 유형별 특징과 준비방법 안내</a:t>
            </a:r>
            <a:endParaRPr lang="en-US" altLang="ko-KR" sz="1900" b="1" kern="1000" spc="-150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lvl="3"/>
            <a:endParaRPr lang="ko-KR" altLang="en-US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 bwMode="auto">
          <a:xfrm>
            <a:off x="480101" y="2267411"/>
            <a:ext cx="6115050" cy="143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ctr" defTabSz="283830" eaLnBrk="0" hangingPunct="0">
              <a:defRPr/>
            </a:pPr>
            <a:endParaRPr kumimoji="0"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 bwMode="auto">
          <a:xfrm>
            <a:off x="274364" y="2223385"/>
            <a:ext cx="6377851" cy="127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ko-KR" altLang="en-US" sz="1900" b="1" spc="31" dirty="0" smtClean="0"/>
              <a:t> 변화하는 대입전형방법의 분석을 통한 대입준비 방향과 </a:t>
            </a:r>
            <a:r>
              <a:rPr lang="ko-KR" altLang="en-US" sz="1900" b="1" spc="-31" dirty="0" smtClean="0"/>
              <a:t>교육방법을 제시하고 학부모의 입시 불안감을 해소하고자 </a:t>
            </a:r>
            <a:r>
              <a:rPr lang="ko-KR" altLang="en-US" sz="1900" b="1" spc="31" dirty="0" smtClean="0">
                <a:latin typeface="돋움" pitchFamily="50" charset="-127"/>
                <a:ea typeface="돋움" pitchFamily="50" charset="-127"/>
              </a:rPr>
              <a:t>아래와 같이 설명회를 개최하오니 관심있으신 분들의 많은 참여를 </a:t>
            </a:r>
            <a:r>
              <a:rPr lang="ko-KR" altLang="en-US" sz="1900" b="1" spc="31" dirty="0" err="1" smtClean="0">
                <a:latin typeface="돋움" pitchFamily="50" charset="-127"/>
                <a:ea typeface="돋움" pitchFamily="50" charset="-127"/>
              </a:rPr>
              <a:t>부탁드립니다</a:t>
            </a:r>
            <a:r>
              <a:rPr lang="en-US" altLang="ko-KR" sz="1900" b="1" spc="31" dirty="0" smtClean="0">
                <a:latin typeface="돋움" pitchFamily="50" charset="-127"/>
                <a:ea typeface="돋움" pitchFamily="50" charset="-127"/>
              </a:rPr>
              <a:t>.</a:t>
            </a:r>
            <a:endParaRPr lang="ko-KR" altLang="en-US" sz="1900" spc="31" dirty="0" smtClean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210</TotalTime>
  <Words>97</Words>
  <Application>Microsoft Office PowerPoint</Application>
  <PresentationFormat>A4 용지(210x297mm)</PresentationFormat>
  <Paragraphs>16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가을</vt:lpstr>
      <vt:lpstr>찾아가는 진로진학 학부모설명회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37</cp:revision>
  <dcterms:created xsi:type="dcterms:W3CDTF">2011-04-04T00:38:05Z</dcterms:created>
  <dcterms:modified xsi:type="dcterms:W3CDTF">2014-11-20T10:03:55Z</dcterms:modified>
</cp:coreProperties>
</file>