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4" r:id="rId4"/>
    <p:sldId id="265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9BA31-F5E0-4894-B8B3-BF18D8CDAFCA}" type="datetimeFigureOut">
              <a:rPr lang="ko-KR" altLang="en-US" smtClean="0"/>
              <a:pPr/>
              <a:t>2014-09-04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065DD-D274-4B74-8C35-ACBB6ABEAB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earch.naver.com/search.naver?where=nexearch&amp;sm=tab_etc&amp;ie=utf8&amp;os=555328&amp;pkid=1&amp;query=%ED%99%8D%ED%83%9C%EA%B2%BD" TargetMode="External"/><Relationship Id="rId2" Type="http://schemas.openxmlformats.org/officeDocument/2006/relationships/hyperlink" Target="http://search.naver.com/search.naver?where=nexearch&amp;sm=tab_etc&amp;ie=utf8&amp;query=%EC%BD%94%EC%BD%94%EC%97%94%ED%84%B0%ED%85%8C%EC%9D%B8%EB%A8%BC%ED%8A%B8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hyperlink" Target="http://search.naver.com/search.naver?where=nexearch&amp;sm=tab_etc&amp;ie=utf8&amp;query=%EC%9D%B8%EB%8D%95%EB%8C%80%ED%95%99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.search.naver.com/search.naver?where=image&amp;query=%BF%CD%BD%E7&amp;merge=0&amp;res_fr=0&amp;res_to=0&amp;sort=0&amp;viewtype=0&amp;site=&amp;face=1&amp;color=0&amp;mcs=0&amp;a_q=&amp;n_q=&amp;o_q=&amp;sm=tab_etc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mage.search.naver.com/search.naver?where=image&amp;query=%B1%D7%B7%EC+%BE%CB%C6%C4%BA%AA&amp;merge=0&amp;res_fr=0&amp;res_to=0&amp;sort=0&amp;viewtype=0&amp;site=&amp;face=1&amp;color=0&amp;mcs=0&amp;a_q=&amp;n_q=&amp;o_q=&amp;sm=tab_etc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://image.search.naver.com/search.naver?where=image&amp;query=%B0%A1%B9%B0%C4%A1&amp;merge=0&amp;res_fr=0&amp;res_to=0&amp;sort=0&amp;viewtype=0&amp;site=&amp;face=1&amp;color=0&amp;mcs=0&amp;a_q=&amp;n_q=&amp;o_q=&amp;sm=tab_etc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0" y="333375"/>
            <a:ext cx="9144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2200" b="1" i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kumimoji="0" lang="ko-KR" altLang="en-US" sz="2200" b="1" i="1" dirty="0" smtClean="0">
                <a:latin typeface="맑은 고딕" pitchFamily="50" charset="-127"/>
                <a:ea typeface="맑은 고딕" pitchFamily="50" charset="-127"/>
              </a:rPr>
              <a:t>출연진 </a:t>
            </a:r>
            <a:r>
              <a:rPr lang="ko-KR" altLang="en-US" sz="2200" b="1" i="1" dirty="0" smtClean="0">
                <a:latin typeface="맑은 고딕" pitchFamily="50" charset="-127"/>
                <a:ea typeface="맑은 고딕" pitchFamily="50" charset="-127"/>
              </a:rPr>
              <a:t>리스트</a:t>
            </a:r>
            <a:r>
              <a:rPr lang="en-US" altLang="ko-KR" sz="2200" b="1" i="1" dirty="0" smtClean="0">
                <a:latin typeface="맑은 고딕" pitchFamily="50" charset="-127"/>
                <a:ea typeface="맑은 고딕" pitchFamily="50" charset="-127"/>
              </a:rPr>
              <a:t> &gt; </a:t>
            </a:r>
            <a:endParaRPr kumimoji="0" lang="en-US" altLang="ko-KR" sz="2200" b="1" i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51" name="Text Box 40"/>
          <p:cNvSpPr txBox="1">
            <a:spLocks noChangeArrowheads="1"/>
          </p:cNvSpPr>
          <p:nvPr/>
        </p:nvSpPr>
        <p:spPr bwMode="auto">
          <a:xfrm>
            <a:off x="251520" y="980728"/>
            <a:ext cx="4286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홍인규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개그맨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(MC)</a:t>
            </a: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0" y="158750"/>
            <a:ext cx="79375" cy="13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fontAlgn="ctr"/>
            <a:r>
              <a:rPr kumimoji="0" lang="ko-KR" altLang="ko-KR" sz="900">
                <a:solidFill>
                  <a:srgbClr val="777777"/>
                </a:solidFill>
                <a:latin typeface="맑은 고딕" pitchFamily="50" charset="-127"/>
                <a:ea typeface="맑은 고딕" pitchFamily="50" charset="-127"/>
              </a:rPr>
              <a:t>  </a:t>
            </a:r>
            <a:endParaRPr kumimoji="0" lang="ko-KR" altLang="ko-KR" sz="900">
              <a:solidFill>
                <a:srgbClr val="777777"/>
              </a:solidFill>
              <a:latin typeface="Tahoma" pitchFamily="34" charset="0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2053" name="직사각형 9"/>
          <p:cNvSpPr>
            <a:spLocks noChangeArrowheads="1"/>
          </p:cNvSpPr>
          <p:nvPr/>
        </p:nvSpPr>
        <p:spPr bwMode="auto">
          <a:xfrm>
            <a:off x="2555776" y="1412776"/>
            <a:ext cx="5760640" cy="2031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ctr"/>
            <a:endParaRPr kumimoji="0" lang="ko-KR" altLang="en-US" sz="1400" dirty="0">
              <a:solidFill>
                <a:srgbClr val="777777"/>
              </a:solidFill>
              <a:cs typeface="Tahoma" pitchFamily="34" charset="0"/>
            </a:endParaRPr>
          </a:p>
          <a:p>
            <a:pPr fontAlgn="ctr"/>
            <a:r>
              <a:rPr lang="ko-KR" altLang="en-US" sz="1400" dirty="0" smtClean="0"/>
              <a:t>이   </a:t>
            </a:r>
            <a:r>
              <a:rPr lang="ko-KR" altLang="en-US" sz="1400" dirty="0" err="1" smtClean="0"/>
              <a:t>름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홍인규 </a:t>
            </a:r>
            <a:r>
              <a:rPr lang="en-US" altLang="ko-KR" sz="1400" dirty="0" smtClean="0"/>
              <a:t>/ </a:t>
            </a:r>
            <a:r>
              <a:rPr lang="ko-KR" altLang="en-US" sz="1400" dirty="0" smtClean="0"/>
              <a:t>개그맨</a:t>
            </a:r>
            <a:endParaRPr lang="en-US" altLang="ko-KR" sz="1400" dirty="0" smtClean="0"/>
          </a:p>
          <a:p>
            <a:pPr fontAlgn="ctr"/>
            <a:r>
              <a:rPr lang="ko-KR" altLang="en-US" sz="1400" dirty="0" smtClean="0"/>
              <a:t> 출  생 </a:t>
            </a:r>
            <a:r>
              <a:rPr lang="en-US" altLang="ko-KR" sz="1400" dirty="0" smtClean="0"/>
              <a:t>: 1980</a:t>
            </a:r>
            <a:r>
              <a:rPr lang="ko-KR" altLang="en-US" sz="1400" dirty="0" smtClean="0"/>
              <a:t>년 </a:t>
            </a:r>
            <a:r>
              <a:rPr lang="en-US" altLang="ko-KR" sz="1400" dirty="0" smtClean="0"/>
              <a:t>8</a:t>
            </a:r>
            <a:r>
              <a:rPr lang="ko-KR" altLang="en-US" sz="1400" dirty="0" smtClean="0"/>
              <a:t>월 </a:t>
            </a:r>
            <a:r>
              <a:rPr lang="en-US" altLang="ko-KR" sz="1400" dirty="0" smtClean="0"/>
              <a:t>12</a:t>
            </a:r>
            <a:r>
              <a:rPr lang="ko-KR" altLang="en-US" sz="1400" dirty="0" smtClean="0"/>
              <a:t>일 </a:t>
            </a:r>
            <a:endParaRPr lang="en-US" altLang="ko-KR" sz="1400" dirty="0" smtClean="0"/>
          </a:p>
          <a:p>
            <a:pPr fontAlgn="ctr"/>
            <a:r>
              <a:rPr lang="ko-KR" altLang="en-US" sz="1400" dirty="0" smtClean="0"/>
              <a:t>신   체 </a:t>
            </a:r>
            <a:r>
              <a:rPr lang="en-US" altLang="ko-KR" sz="1400" dirty="0" smtClean="0"/>
              <a:t>: 168cm, 55kg</a:t>
            </a:r>
          </a:p>
          <a:p>
            <a:pPr fontAlgn="ctr"/>
            <a:r>
              <a:rPr lang="ko-KR" altLang="en-US" sz="1400" dirty="0" err="1" smtClean="0"/>
              <a:t>소속사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: </a:t>
            </a:r>
            <a:r>
              <a:rPr lang="ko-KR" altLang="en-US" sz="1400" dirty="0" err="1" smtClean="0">
                <a:hlinkClick r:id="rId2"/>
              </a:rPr>
              <a:t>코코엔터테인먼트</a:t>
            </a:r>
            <a:endParaRPr lang="en-US" altLang="ko-KR" sz="1400" dirty="0" smtClean="0"/>
          </a:p>
          <a:p>
            <a:pPr fontAlgn="ctr"/>
            <a:r>
              <a:rPr lang="ko-KR" altLang="en-US" sz="1400" dirty="0" smtClean="0"/>
              <a:t>가   족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배우자 이현주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아들 </a:t>
            </a:r>
            <a:r>
              <a:rPr lang="ko-KR" altLang="en-US" sz="1400" dirty="0" smtClean="0">
                <a:hlinkClick r:id="rId3"/>
              </a:rPr>
              <a:t>홍태경</a:t>
            </a:r>
            <a:endParaRPr lang="en-US" altLang="ko-KR" sz="1400" dirty="0" smtClean="0"/>
          </a:p>
          <a:p>
            <a:pPr fontAlgn="ctr"/>
            <a:r>
              <a:rPr lang="ko-KR" altLang="en-US" sz="1400" dirty="0" smtClean="0"/>
              <a:t>학   </a:t>
            </a:r>
            <a:r>
              <a:rPr lang="ko-KR" altLang="en-US" sz="1400" dirty="0" err="1" smtClean="0"/>
              <a:t>력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: </a:t>
            </a:r>
            <a:r>
              <a:rPr lang="ko-KR" altLang="en-US" sz="1400" dirty="0" smtClean="0">
                <a:hlinkClick r:id="rId4"/>
              </a:rPr>
              <a:t>인덕대학</a:t>
            </a:r>
            <a:r>
              <a:rPr lang="ko-KR" altLang="en-US" sz="1400" dirty="0" smtClean="0"/>
              <a:t> 방송연예</a:t>
            </a:r>
            <a:endParaRPr lang="en-US" altLang="ko-KR" sz="1400" dirty="0" smtClean="0"/>
          </a:p>
          <a:p>
            <a:pPr fontAlgn="ctr"/>
            <a:r>
              <a:rPr lang="ko-KR" altLang="en-US" sz="1400" dirty="0" smtClean="0"/>
              <a:t>데   </a:t>
            </a:r>
            <a:r>
              <a:rPr lang="ko-KR" altLang="en-US" sz="1400" dirty="0" err="1" smtClean="0"/>
              <a:t>뷔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: 2004</a:t>
            </a:r>
            <a:r>
              <a:rPr lang="ko-KR" altLang="en-US" sz="1400" dirty="0" smtClean="0"/>
              <a:t>년 </a:t>
            </a:r>
            <a:r>
              <a:rPr lang="en-US" altLang="ko-KR" sz="1400" dirty="0" smtClean="0"/>
              <a:t>KBS 19</a:t>
            </a:r>
            <a:r>
              <a:rPr lang="ko-KR" altLang="en-US" sz="1400" dirty="0" smtClean="0"/>
              <a:t>기 공채 개그맨</a:t>
            </a:r>
            <a:endParaRPr kumimoji="0" lang="en-US" altLang="ko-KR" sz="1400" dirty="0" smtClean="0">
              <a:cs typeface="Tahoma" pitchFamily="34" charset="0"/>
            </a:endParaRPr>
          </a:p>
          <a:p>
            <a:pPr fontAlgn="ctr"/>
            <a:endParaRPr lang="en-US" altLang="ko-KR" sz="1400" dirty="0" smtClean="0">
              <a:cs typeface="Tahoma" pitchFamily="34" charset="0"/>
            </a:endParaRPr>
          </a:p>
        </p:txBody>
      </p:sp>
      <p:sp>
        <p:nvSpPr>
          <p:cNvPr id="2054" name="직사각형 15"/>
          <p:cNvSpPr>
            <a:spLocks noChangeArrowheads="1"/>
          </p:cNvSpPr>
          <p:nvPr/>
        </p:nvSpPr>
        <p:spPr bwMode="auto">
          <a:xfrm>
            <a:off x="2555776" y="4365104"/>
            <a:ext cx="5760640" cy="18158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kumimoji="0" lang="ko-KR" altLang="en-US" sz="1400" dirty="0">
              <a:solidFill>
                <a:srgbClr val="777777"/>
              </a:solidFill>
            </a:endParaRPr>
          </a:p>
          <a:p>
            <a:r>
              <a:rPr kumimoji="0" lang="ko-KR" altLang="en-US" sz="1400" dirty="0" smtClean="0"/>
              <a:t>이   </a:t>
            </a:r>
            <a:r>
              <a:rPr kumimoji="0" lang="ko-KR" altLang="en-US" sz="1400" dirty="0" err="1" smtClean="0"/>
              <a:t>름</a:t>
            </a:r>
            <a:r>
              <a:rPr kumimoji="0" lang="ko-KR" altLang="en-US" sz="1400" dirty="0" smtClean="0"/>
              <a:t> </a:t>
            </a:r>
            <a:r>
              <a:rPr kumimoji="0" lang="en-US" altLang="ko-KR" sz="1400" dirty="0" smtClean="0"/>
              <a:t>: </a:t>
            </a:r>
            <a:r>
              <a:rPr lang="ko-KR" altLang="en-US" sz="1400" dirty="0" smtClean="0"/>
              <a:t>김예림 </a:t>
            </a:r>
            <a:r>
              <a:rPr lang="en-US" altLang="ko-KR" sz="1400" dirty="0" smtClean="0"/>
              <a:t>(Lim Kim) </a:t>
            </a:r>
            <a:r>
              <a:rPr lang="ko-KR" altLang="en-US" sz="1400" dirty="0" smtClean="0"/>
              <a:t>가수 </a:t>
            </a:r>
            <a:endParaRPr lang="en-US" altLang="ko-KR" sz="1400" dirty="0" smtClean="0"/>
          </a:p>
          <a:p>
            <a:r>
              <a:rPr lang="ko-KR" altLang="en-US" sz="1400" dirty="0" smtClean="0"/>
              <a:t>출   생 </a:t>
            </a:r>
            <a:r>
              <a:rPr lang="en-US" altLang="ko-KR" sz="1400" dirty="0" smtClean="0"/>
              <a:t>: 1994</a:t>
            </a:r>
            <a:r>
              <a:rPr lang="ko-KR" altLang="en-US" sz="1400" dirty="0" smtClean="0"/>
              <a:t>년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월 </a:t>
            </a:r>
            <a:r>
              <a:rPr lang="en-US" altLang="ko-KR" sz="1400" dirty="0" smtClean="0"/>
              <a:t>21</a:t>
            </a:r>
            <a:r>
              <a:rPr lang="ko-KR" altLang="en-US" sz="1400" dirty="0" smtClean="0"/>
              <a:t>일 </a:t>
            </a:r>
            <a:endParaRPr lang="en-US" altLang="ko-KR" sz="1400" dirty="0" smtClean="0"/>
          </a:p>
          <a:p>
            <a:r>
              <a:rPr lang="ko-KR" altLang="en-US" sz="1400" dirty="0" smtClean="0"/>
              <a:t>소   속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그룹 </a:t>
            </a:r>
            <a:r>
              <a:rPr lang="ko-KR" altLang="en-US" sz="1400" dirty="0" err="1" smtClean="0"/>
              <a:t>투개월</a:t>
            </a:r>
            <a:r>
              <a:rPr lang="ko-KR" altLang="en-US" sz="1400" dirty="0" smtClean="0"/>
              <a:t> </a:t>
            </a:r>
            <a:endParaRPr lang="en-US" altLang="ko-KR" sz="1400" dirty="0" smtClean="0"/>
          </a:p>
          <a:p>
            <a:r>
              <a:rPr lang="ko-KR" altLang="en-US" sz="1400" dirty="0" err="1" smtClean="0"/>
              <a:t>소속사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: </a:t>
            </a:r>
            <a:r>
              <a:rPr lang="ko-KR" altLang="en-US" sz="1400" dirty="0" err="1" smtClean="0"/>
              <a:t>미스틱</a:t>
            </a:r>
            <a:r>
              <a:rPr lang="en-US" altLang="ko-KR" sz="1400" dirty="0" smtClean="0"/>
              <a:t>89 </a:t>
            </a:r>
            <a:r>
              <a:rPr lang="ko-KR" altLang="en-US" sz="1400" dirty="0" smtClean="0"/>
              <a:t>그리고 가족</a:t>
            </a:r>
            <a:r>
              <a:rPr lang="en-US" altLang="ko-KR" sz="1400" dirty="0" smtClean="0"/>
              <a:t>(</a:t>
            </a:r>
            <a:r>
              <a:rPr lang="ko-KR" altLang="en-US" sz="1400" dirty="0" err="1" smtClean="0"/>
              <a:t>미스틱</a:t>
            </a:r>
            <a:r>
              <a:rPr lang="en-US" altLang="ko-KR" sz="1400" dirty="0" smtClean="0"/>
              <a:t>89)</a:t>
            </a:r>
          </a:p>
          <a:p>
            <a:r>
              <a:rPr lang="ko-KR" altLang="en-US" sz="1400" dirty="0" smtClean="0"/>
              <a:t>수   상 </a:t>
            </a:r>
            <a:r>
              <a:rPr lang="en-US" altLang="ko-KR" sz="1400" dirty="0" smtClean="0"/>
              <a:t>: 2014</a:t>
            </a:r>
            <a:r>
              <a:rPr lang="ko-KR" altLang="en-US" sz="1400" dirty="0" smtClean="0"/>
              <a:t>년 제</a:t>
            </a:r>
            <a:r>
              <a:rPr lang="en-US" altLang="ko-KR" sz="1400" dirty="0" smtClean="0"/>
              <a:t>3</a:t>
            </a:r>
            <a:r>
              <a:rPr lang="ko-KR" altLang="en-US" sz="1400" dirty="0" smtClean="0"/>
              <a:t>회 </a:t>
            </a:r>
            <a:r>
              <a:rPr lang="ko-KR" altLang="en-US" sz="1400" dirty="0" err="1" smtClean="0"/>
              <a:t>가온차트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K-POP </a:t>
            </a:r>
            <a:r>
              <a:rPr lang="ko-KR" altLang="en-US" sz="1400" dirty="0" err="1" smtClean="0"/>
              <a:t>어워드</a:t>
            </a:r>
            <a:r>
              <a:rPr lang="ko-KR" altLang="en-US" sz="1400" dirty="0" smtClean="0"/>
              <a:t> 신인상 여자솔로부문</a:t>
            </a:r>
          </a:p>
          <a:p>
            <a:r>
              <a:rPr lang="en-US" altLang="ko-KR" sz="1400" dirty="0" smtClean="0"/>
              <a:t>           2014</a:t>
            </a:r>
            <a:r>
              <a:rPr lang="ko-KR" altLang="en-US" sz="1400" dirty="0" smtClean="0"/>
              <a:t>년 제</a:t>
            </a:r>
            <a:r>
              <a:rPr lang="en-US" altLang="ko-KR" sz="1400" dirty="0" smtClean="0"/>
              <a:t>23</a:t>
            </a:r>
            <a:r>
              <a:rPr lang="ko-KR" altLang="en-US" sz="1400" dirty="0" smtClean="0"/>
              <a:t>회 </a:t>
            </a:r>
            <a:r>
              <a:rPr lang="ko-KR" altLang="en-US" sz="1400" dirty="0" err="1" smtClean="0"/>
              <a:t>하이원</a:t>
            </a:r>
            <a:r>
              <a:rPr lang="ko-KR" altLang="en-US" sz="1400" dirty="0" smtClean="0"/>
              <a:t> 서울가요대상 신인상</a:t>
            </a:r>
            <a:endParaRPr lang="en-US" altLang="ko-KR" sz="1400" dirty="0" smtClean="0"/>
          </a:p>
          <a:p>
            <a:endParaRPr lang="en-US" altLang="ko-KR" sz="1400" dirty="0" smtClean="0">
              <a:solidFill>
                <a:srgbClr val="777777"/>
              </a:solidFill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251520" y="3789040"/>
            <a:ext cx="37449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b="1" dirty="0" smtClean="0"/>
              <a:t>김예림 </a:t>
            </a:r>
            <a:r>
              <a:rPr lang="en-US" altLang="ko-KR" b="1" dirty="0" smtClean="0"/>
              <a:t>/ </a:t>
            </a:r>
            <a:r>
              <a:rPr lang="ko-KR" altLang="en-US" b="1" dirty="0" smtClean="0"/>
              <a:t>여성솔로</a:t>
            </a:r>
            <a:endParaRPr lang="en-US" altLang="ko-KR" b="1" dirty="0" smtClean="0"/>
          </a:p>
        </p:txBody>
      </p:sp>
      <p:pic>
        <p:nvPicPr>
          <p:cNvPr id="3074" name="Picture 2" descr="개그맨 홍인규 이미지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484784"/>
            <a:ext cx="1728192" cy="1890210"/>
          </a:xfrm>
          <a:prstGeom prst="rect">
            <a:avLst/>
          </a:prstGeom>
          <a:noFill/>
        </p:spPr>
      </p:pic>
      <p:pic>
        <p:nvPicPr>
          <p:cNvPr id="3076" name="Picture 4" descr="가수 김예림 이미지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365104"/>
            <a:ext cx="1728192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/>
          <p:cNvSpPr txBox="1">
            <a:spLocks noChangeArrowheads="1"/>
          </p:cNvSpPr>
          <p:nvPr/>
        </p:nvSpPr>
        <p:spPr bwMode="auto">
          <a:xfrm>
            <a:off x="0" y="333375"/>
            <a:ext cx="9144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2200" b="1" i="1" dirty="0" smtClean="0">
                <a:latin typeface="맑은 고딕" pitchFamily="50" charset="-127"/>
                <a:ea typeface="맑은 고딕" pitchFamily="50" charset="-127"/>
              </a:rPr>
              <a:t>&lt;</a:t>
            </a:r>
            <a:r>
              <a:rPr kumimoji="0" lang="ko-KR" altLang="en-US" sz="2200" b="1" i="1" dirty="0" smtClean="0">
                <a:latin typeface="맑은 고딕" pitchFamily="50" charset="-127"/>
                <a:ea typeface="맑은 고딕" pitchFamily="50" charset="-127"/>
              </a:rPr>
              <a:t>출연진리스트</a:t>
            </a:r>
            <a:r>
              <a:rPr kumimoji="0" lang="en-US" altLang="ko-KR" sz="2200" b="1" i="1" dirty="0" smtClean="0">
                <a:latin typeface="맑은 고딕" pitchFamily="50" charset="-127"/>
                <a:ea typeface="맑은 고딕" pitchFamily="50" charset="-127"/>
              </a:rPr>
              <a:t>&gt; </a:t>
            </a:r>
            <a:endParaRPr kumimoji="0" lang="en-US" altLang="ko-KR" sz="2200" b="1" i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99" name="Text Box 40"/>
          <p:cNvSpPr txBox="1">
            <a:spLocks noChangeArrowheads="1"/>
          </p:cNvSpPr>
          <p:nvPr/>
        </p:nvSpPr>
        <p:spPr bwMode="auto">
          <a:xfrm>
            <a:off x="250825" y="1268413"/>
            <a:ext cx="4286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B.I.G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남성그룹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0" y="158750"/>
            <a:ext cx="79375" cy="13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fontAlgn="ctr"/>
            <a:r>
              <a:rPr kumimoji="0" lang="ko-KR" altLang="ko-KR" sz="900">
                <a:solidFill>
                  <a:srgbClr val="777777"/>
                </a:solidFill>
                <a:latin typeface="맑은 고딕" pitchFamily="50" charset="-127"/>
                <a:ea typeface="맑은 고딕" pitchFamily="50" charset="-127"/>
              </a:rPr>
              <a:t>  </a:t>
            </a:r>
            <a:endParaRPr kumimoji="0" lang="ko-KR" altLang="ko-KR" sz="900">
              <a:solidFill>
                <a:srgbClr val="777777"/>
              </a:solidFill>
              <a:latin typeface="Tahoma" pitchFamily="34" charset="0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4101" name="직사각형 9"/>
          <p:cNvSpPr>
            <a:spLocks noChangeArrowheads="1"/>
          </p:cNvSpPr>
          <p:nvPr/>
        </p:nvSpPr>
        <p:spPr bwMode="auto">
          <a:xfrm>
            <a:off x="2771800" y="1844675"/>
            <a:ext cx="5832450" cy="13849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/>
            <a:endParaRPr kumimoji="0" lang="en-US" altLang="ko-KR" sz="1400" dirty="0" smtClean="0">
              <a:solidFill>
                <a:srgbClr val="777777"/>
              </a:solidFill>
              <a:cs typeface="Tahoma" pitchFamily="34" charset="0"/>
            </a:endParaRPr>
          </a:p>
          <a:p>
            <a:pPr fontAlgn="ctr"/>
            <a:r>
              <a:rPr kumimoji="0" lang="ko-KR" altLang="en-US" sz="1400" dirty="0" smtClean="0">
                <a:cs typeface="Tahoma" pitchFamily="34" charset="0"/>
              </a:rPr>
              <a:t>이   </a:t>
            </a:r>
            <a:r>
              <a:rPr kumimoji="0" lang="ko-KR" altLang="en-US" sz="1400" dirty="0" err="1" smtClean="0">
                <a:cs typeface="Tahoma" pitchFamily="34" charset="0"/>
              </a:rPr>
              <a:t>름</a:t>
            </a:r>
            <a:r>
              <a:rPr kumimoji="0" lang="ko-KR" altLang="en-US" sz="1400" dirty="0" smtClean="0">
                <a:cs typeface="Tahoma" pitchFamily="34" charset="0"/>
              </a:rPr>
              <a:t> </a:t>
            </a:r>
            <a:r>
              <a:rPr kumimoji="0"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err="1" smtClean="0">
                <a:cs typeface="Tahoma" pitchFamily="34" charset="0"/>
              </a:rPr>
              <a:t>비아이지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(B.I.G) </a:t>
            </a:r>
            <a:r>
              <a:rPr lang="ko-KR" altLang="en-US" sz="1400" dirty="0" smtClean="0">
                <a:cs typeface="Tahoma" pitchFamily="34" charset="0"/>
              </a:rPr>
              <a:t>가수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멤   </a:t>
            </a:r>
            <a:r>
              <a:rPr lang="ko-KR" altLang="en-US" sz="1400" dirty="0" err="1" smtClean="0">
                <a:cs typeface="Tahoma" pitchFamily="34" charset="0"/>
              </a:rPr>
              <a:t>버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err="1" smtClean="0">
                <a:cs typeface="Tahoma" pitchFamily="34" charset="0"/>
              </a:rPr>
              <a:t>제이훈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벤지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건민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err="1" smtClean="0">
                <a:cs typeface="Tahoma" pitchFamily="34" charset="0"/>
              </a:rPr>
              <a:t>국민표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희도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err="1" smtClean="0">
                <a:cs typeface="Tahoma" pitchFamily="34" charset="0"/>
              </a:rPr>
              <a:t>소속사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GH</a:t>
            </a:r>
            <a:r>
              <a:rPr lang="ko-KR" altLang="en-US" sz="1400" dirty="0" smtClean="0">
                <a:cs typeface="Tahoma" pitchFamily="34" charset="0"/>
              </a:rPr>
              <a:t>엔터테인먼트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데   </a:t>
            </a:r>
            <a:r>
              <a:rPr lang="ko-KR" altLang="en-US" sz="1400" dirty="0" err="1" smtClean="0">
                <a:cs typeface="Tahoma" pitchFamily="34" charset="0"/>
              </a:rPr>
              <a:t>뷔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2014</a:t>
            </a:r>
            <a:r>
              <a:rPr lang="ko-KR" altLang="en-US" sz="1400" dirty="0" smtClean="0">
                <a:cs typeface="Tahoma" pitchFamily="34" charset="0"/>
              </a:rPr>
              <a:t>년 </a:t>
            </a:r>
            <a:r>
              <a:rPr lang="en-US" altLang="ko-KR" sz="1400" dirty="0" smtClean="0">
                <a:cs typeface="Tahoma" pitchFamily="34" charset="0"/>
              </a:rPr>
              <a:t>1</a:t>
            </a:r>
            <a:r>
              <a:rPr lang="ko-KR" altLang="en-US" sz="1400" dirty="0" smtClean="0">
                <a:cs typeface="Tahoma" pitchFamily="34" charset="0"/>
              </a:rPr>
              <a:t>집 디지털 </a:t>
            </a:r>
            <a:r>
              <a:rPr lang="ko-KR" altLang="en-US" sz="1400" dirty="0" err="1" smtClean="0">
                <a:cs typeface="Tahoma" pitchFamily="34" charset="0"/>
              </a:rPr>
              <a:t>싱글</a:t>
            </a:r>
            <a:r>
              <a:rPr lang="ko-KR" altLang="en-US" sz="1400" dirty="0" smtClean="0">
                <a:cs typeface="Tahoma" pitchFamily="34" charset="0"/>
              </a:rPr>
              <a:t> 앨범 </a:t>
            </a:r>
            <a:r>
              <a:rPr lang="en-US" altLang="ko-KR" sz="1400" dirty="0" smtClean="0">
                <a:cs typeface="Tahoma" pitchFamily="34" charset="0"/>
              </a:rPr>
              <a:t>[</a:t>
            </a:r>
            <a:r>
              <a:rPr lang="ko-KR" altLang="en-US" sz="1400" dirty="0" smtClean="0">
                <a:cs typeface="Tahoma" pitchFamily="34" charset="0"/>
              </a:rPr>
              <a:t>안녕하세요</a:t>
            </a:r>
            <a:r>
              <a:rPr lang="en-US" altLang="ko-KR" sz="1400" dirty="0" smtClean="0">
                <a:cs typeface="Tahoma" pitchFamily="34" charset="0"/>
              </a:rPr>
              <a:t>]</a:t>
            </a:r>
          </a:p>
          <a:p>
            <a:pPr fontAlgn="ctr"/>
            <a:endParaRPr kumimoji="0" lang="ko-KR" altLang="en-US" sz="1400" dirty="0"/>
          </a:p>
        </p:txBody>
      </p:sp>
      <p:sp>
        <p:nvSpPr>
          <p:cNvPr id="4103" name="직사각형 15"/>
          <p:cNvSpPr>
            <a:spLocks noChangeArrowheads="1"/>
          </p:cNvSpPr>
          <p:nvPr/>
        </p:nvSpPr>
        <p:spPr bwMode="auto">
          <a:xfrm>
            <a:off x="2771800" y="4733925"/>
            <a:ext cx="5832450" cy="16004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ctr"/>
            <a:endParaRPr kumimoji="0" lang="en-US" altLang="ko-KR" sz="1400" dirty="0" smtClean="0">
              <a:solidFill>
                <a:srgbClr val="777777"/>
              </a:solidFill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이   </a:t>
            </a:r>
            <a:r>
              <a:rPr lang="ko-KR" altLang="en-US" sz="1400" dirty="0" err="1" smtClean="0">
                <a:cs typeface="Tahoma" pitchFamily="34" charset="0"/>
              </a:rPr>
              <a:t>름</a:t>
            </a:r>
            <a:r>
              <a:rPr kumimoji="0" lang="ko-KR" altLang="en-US" sz="1400" dirty="0" smtClean="0">
                <a:cs typeface="Tahoma" pitchFamily="34" charset="0"/>
              </a:rPr>
              <a:t> </a:t>
            </a:r>
            <a:r>
              <a:rPr kumimoji="0"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err="1" smtClean="0">
                <a:cs typeface="Tahoma" pitchFamily="34" charset="0"/>
              </a:rPr>
              <a:t>와썹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en-US" altLang="ko-KR" sz="1400" dirty="0" err="1" smtClean="0">
                <a:cs typeface="Tahoma" pitchFamily="34" charset="0"/>
              </a:rPr>
              <a:t>Wassup</a:t>
            </a:r>
            <a:r>
              <a:rPr lang="en-US" altLang="ko-KR" sz="1400" dirty="0" smtClean="0">
                <a:cs typeface="Tahoma" pitchFamily="34" charset="0"/>
              </a:rPr>
              <a:t> | </a:t>
            </a:r>
            <a:r>
              <a:rPr lang="en-US" altLang="ko-KR" sz="1400" dirty="0" err="1" smtClean="0">
                <a:cs typeface="Tahoma" pitchFamily="34" charset="0"/>
              </a:rPr>
              <a:t>Wa</a:t>
            </a:r>
            <a:r>
              <a:rPr lang="en-US" altLang="ko-KR" sz="1400" dirty="0" smtClean="0">
                <a:cs typeface="Tahoma" pitchFamily="34" charset="0"/>
              </a:rPr>
              <a:t>$$up) </a:t>
            </a:r>
            <a:r>
              <a:rPr lang="ko-KR" altLang="en-US" sz="1400" dirty="0" smtClean="0">
                <a:cs typeface="Tahoma" pitchFamily="34" charset="0"/>
              </a:rPr>
              <a:t>가수 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멤   </a:t>
            </a:r>
            <a:r>
              <a:rPr lang="ko-KR" altLang="en-US" sz="1400" dirty="0" err="1" smtClean="0">
                <a:cs typeface="Tahoma" pitchFamily="34" charset="0"/>
              </a:rPr>
              <a:t>버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smtClean="0">
                <a:cs typeface="Tahoma" pitchFamily="34" charset="0"/>
              </a:rPr>
              <a:t>진주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보컬</a:t>
            </a:r>
            <a:r>
              <a:rPr lang="en-US" altLang="ko-KR" sz="1400" dirty="0" smtClean="0">
                <a:cs typeface="Tahoma" pitchFamily="34" charset="0"/>
              </a:rPr>
              <a:t>), </a:t>
            </a:r>
            <a:r>
              <a:rPr lang="ko-KR" altLang="en-US" sz="1400" dirty="0" smtClean="0">
                <a:cs typeface="Tahoma" pitchFamily="34" charset="0"/>
              </a:rPr>
              <a:t>다인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보컬</a:t>
            </a:r>
            <a:r>
              <a:rPr lang="en-US" altLang="ko-KR" sz="1400" dirty="0" smtClean="0">
                <a:cs typeface="Tahoma" pitchFamily="34" charset="0"/>
              </a:rPr>
              <a:t>), </a:t>
            </a:r>
            <a:r>
              <a:rPr lang="ko-KR" altLang="en-US" sz="1400" dirty="0" smtClean="0">
                <a:cs typeface="Tahoma" pitchFamily="34" charset="0"/>
              </a:rPr>
              <a:t>나다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랩</a:t>
            </a:r>
            <a:r>
              <a:rPr lang="en-US" altLang="ko-KR" sz="1400" dirty="0" smtClean="0">
                <a:cs typeface="Tahoma" pitchFamily="34" charset="0"/>
              </a:rPr>
              <a:t>), </a:t>
            </a:r>
            <a:r>
              <a:rPr lang="ko-KR" altLang="en-US" sz="1400" dirty="0" smtClean="0">
                <a:cs typeface="Tahoma" pitchFamily="34" charset="0"/>
              </a:rPr>
              <a:t>나리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보컬</a:t>
            </a:r>
            <a:r>
              <a:rPr lang="en-US" altLang="ko-KR" sz="1400" dirty="0" smtClean="0">
                <a:cs typeface="Tahoma" pitchFamily="34" charset="0"/>
              </a:rPr>
              <a:t>), </a:t>
            </a:r>
            <a:r>
              <a:rPr lang="ko-KR" altLang="en-US" sz="1400" dirty="0" smtClean="0">
                <a:cs typeface="Tahoma" pitchFamily="34" charset="0"/>
              </a:rPr>
              <a:t>지애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보컬</a:t>
            </a:r>
            <a:r>
              <a:rPr lang="en-US" altLang="ko-KR" sz="1400" dirty="0" smtClean="0">
                <a:cs typeface="Tahoma" pitchFamily="34" charset="0"/>
              </a:rPr>
              <a:t>), </a:t>
            </a:r>
          </a:p>
          <a:p>
            <a:pPr fontAlgn="ctr"/>
            <a:r>
              <a:rPr lang="en-US" altLang="ko-KR" sz="1400" dirty="0" smtClean="0">
                <a:cs typeface="Tahoma" pitchFamily="34" charset="0"/>
              </a:rPr>
              <a:t>           </a:t>
            </a:r>
            <a:r>
              <a:rPr lang="ko-KR" altLang="en-US" sz="1400" dirty="0" smtClean="0">
                <a:cs typeface="Tahoma" pitchFamily="34" charset="0"/>
              </a:rPr>
              <a:t>우주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보컬</a:t>
            </a:r>
            <a:r>
              <a:rPr lang="en-US" altLang="ko-KR" sz="1400" dirty="0" smtClean="0">
                <a:cs typeface="Tahoma" pitchFamily="34" charset="0"/>
              </a:rPr>
              <a:t>), </a:t>
            </a:r>
            <a:r>
              <a:rPr lang="ko-KR" altLang="en-US" sz="1400" dirty="0" smtClean="0">
                <a:cs typeface="Tahoma" pitchFamily="34" charset="0"/>
              </a:rPr>
              <a:t>수진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랩</a:t>
            </a:r>
            <a:r>
              <a:rPr lang="en-US" altLang="ko-KR" sz="1400" dirty="0" smtClean="0">
                <a:cs typeface="Tahoma" pitchFamily="34" charset="0"/>
              </a:rPr>
              <a:t>,</a:t>
            </a:r>
            <a:r>
              <a:rPr lang="ko-KR" altLang="en-US" sz="1400" dirty="0" smtClean="0">
                <a:cs typeface="Tahoma" pitchFamily="34" charset="0"/>
              </a:rPr>
              <a:t>보컬</a:t>
            </a:r>
            <a:r>
              <a:rPr lang="en-US" altLang="ko-KR" sz="1400" dirty="0" smtClean="0">
                <a:cs typeface="Tahoma" pitchFamily="34" charset="0"/>
              </a:rPr>
              <a:t>)</a:t>
            </a:r>
          </a:p>
          <a:p>
            <a:pPr fontAlgn="ctr"/>
            <a:r>
              <a:rPr lang="ko-KR" altLang="en-US" sz="1400" dirty="0" err="1" smtClean="0">
                <a:cs typeface="Tahoma" pitchFamily="34" charset="0"/>
              </a:rPr>
              <a:t>소속사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smtClean="0">
                <a:cs typeface="Tahoma" pitchFamily="34" charset="0"/>
              </a:rPr>
              <a:t>마피아레코드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데   </a:t>
            </a:r>
            <a:r>
              <a:rPr lang="ko-KR" altLang="en-US" sz="1400" dirty="0" err="1" smtClean="0">
                <a:cs typeface="Tahoma" pitchFamily="34" charset="0"/>
              </a:rPr>
              <a:t>뷔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2013</a:t>
            </a:r>
            <a:r>
              <a:rPr lang="ko-KR" altLang="en-US" sz="1400" dirty="0" smtClean="0">
                <a:cs typeface="Tahoma" pitchFamily="34" charset="0"/>
              </a:rPr>
              <a:t>년 </a:t>
            </a:r>
            <a:r>
              <a:rPr lang="ko-KR" altLang="en-US" sz="1400" dirty="0" err="1" smtClean="0">
                <a:cs typeface="Tahoma" pitchFamily="34" charset="0"/>
              </a:rPr>
              <a:t>싱글</a:t>
            </a:r>
            <a:r>
              <a:rPr lang="ko-KR" altLang="en-US" sz="1400" dirty="0" smtClean="0">
                <a:cs typeface="Tahoma" pitchFamily="34" charset="0"/>
              </a:rPr>
              <a:t> 앨범 </a:t>
            </a:r>
            <a:r>
              <a:rPr lang="en-US" altLang="ko-KR" sz="1400" dirty="0" smtClean="0">
                <a:cs typeface="Tahoma" pitchFamily="34" charset="0"/>
              </a:rPr>
              <a:t>[</a:t>
            </a:r>
            <a:r>
              <a:rPr lang="en-US" altLang="ko-KR" sz="1400" dirty="0" err="1" smtClean="0">
                <a:cs typeface="Tahoma" pitchFamily="34" charset="0"/>
              </a:rPr>
              <a:t>Wa</a:t>
            </a:r>
            <a:r>
              <a:rPr lang="en-US" altLang="ko-KR" sz="1400" dirty="0" smtClean="0">
                <a:cs typeface="Tahoma" pitchFamily="34" charset="0"/>
              </a:rPr>
              <a:t>$$up]</a:t>
            </a:r>
          </a:p>
          <a:p>
            <a:pPr fontAlgn="ctr"/>
            <a:endParaRPr kumimoji="0" lang="en-US" altLang="ko-KR" sz="1400" dirty="0">
              <a:solidFill>
                <a:srgbClr val="777777"/>
              </a:solidFill>
            </a:endParaRPr>
          </a:p>
        </p:txBody>
      </p:sp>
      <p:sp>
        <p:nvSpPr>
          <p:cNvPr id="4104" name="Rectangle 7"/>
          <p:cNvSpPr>
            <a:spLocks noChangeArrowheads="1"/>
          </p:cNvSpPr>
          <p:nvPr/>
        </p:nvSpPr>
        <p:spPr bwMode="auto">
          <a:xfrm>
            <a:off x="251520" y="4077072"/>
            <a:ext cx="37449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b="1" dirty="0" err="1" smtClean="0"/>
              <a:t>와썹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/ </a:t>
            </a:r>
            <a:r>
              <a:rPr lang="ko-KR" altLang="en-US" b="1" dirty="0" smtClean="0"/>
              <a:t>여성그룹 </a:t>
            </a:r>
            <a:endParaRPr lang="ko-KR" altLang="en-US" b="1" dirty="0"/>
          </a:p>
        </p:txBody>
      </p:sp>
      <p:pic>
        <p:nvPicPr>
          <p:cNvPr id="2050" name="Picture 2" descr="가수 비아이지 이미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2143125" cy="1728192"/>
          </a:xfrm>
          <a:prstGeom prst="rect">
            <a:avLst/>
          </a:prstGeom>
          <a:noFill/>
        </p:spPr>
      </p:pic>
      <p:pic>
        <p:nvPicPr>
          <p:cNvPr id="2052" name="Picture 4" descr="가수 와썹 이미지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653135"/>
            <a:ext cx="2160240" cy="16561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8189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/>
          <p:cNvSpPr txBox="1">
            <a:spLocks noChangeArrowheads="1"/>
          </p:cNvSpPr>
          <p:nvPr/>
        </p:nvSpPr>
        <p:spPr bwMode="auto">
          <a:xfrm>
            <a:off x="0" y="333375"/>
            <a:ext cx="9144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2200" b="1" i="1" dirty="0" smtClean="0">
                <a:latin typeface="맑은 고딕" pitchFamily="50" charset="-127"/>
                <a:ea typeface="맑은 고딕" pitchFamily="50" charset="-127"/>
              </a:rPr>
              <a:t>&lt;</a:t>
            </a:r>
            <a:r>
              <a:rPr kumimoji="0" lang="ko-KR" altLang="en-US" sz="2200" b="1" i="1" dirty="0" smtClean="0">
                <a:latin typeface="맑은 고딕" pitchFamily="50" charset="-127"/>
                <a:ea typeface="맑은 고딕" pitchFamily="50" charset="-127"/>
              </a:rPr>
              <a:t>출연진리스트</a:t>
            </a:r>
            <a:r>
              <a:rPr kumimoji="0" lang="en-US" altLang="ko-KR" sz="2200" b="1" i="1" dirty="0" smtClean="0">
                <a:latin typeface="맑은 고딕" pitchFamily="50" charset="-127"/>
                <a:ea typeface="맑은 고딕" pitchFamily="50" charset="-127"/>
              </a:rPr>
              <a:t>&gt; </a:t>
            </a:r>
            <a:endParaRPr kumimoji="0" lang="en-US" altLang="ko-KR" sz="2200" b="1" i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99" name="Text Box 40"/>
          <p:cNvSpPr txBox="1">
            <a:spLocks noChangeArrowheads="1"/>
          </p:cNvSpPr>
          <p:nvPr/>
        </p:nvSpPr>
        <p:spPr bwMode="auto">
          <a:xfrm>
            <a:off x="323528" y="1196752"/>
            <a:ext cx="4286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알파벳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남성그룹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0" y="158750"/>
            <a:ext cx="79375" cy="13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fontAlgn="ctr"/>
            <a:r>
              <a:rPr kumimoji="0" lang="ko-KR" altLang="ko-KR" sz="900">
                <a:solidFill>
                  <a:srgbClr val="777777"/>
                </a:solidFill>
                <a:latin typeface="맑은 고딕" pitchFamily="50" charset="-127"/>
                <a:ea typeface="맑은 고딕" pitchFamily="50" charset="-127"/>
              </a:rPr>
              <a:t>  </a:t>
            </a:r>
            <a:endParaRPr kumimoji="0" lang="ko-KR" altLang="ko-KR" sz="900">
              <a:solidFill>
                <a:srgbClr val="777777"/>
              </a:solidFill>
              <a:latin typeface="Tahoma" pitchFamily="34" charset="0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4101" name="직사각형 9"/>
          <p:cNvSpPr>
            <a:spLocks noChangeArrowheads="1"/>
          </p:cNvSpPr>
          <p:nvPr/>
        </p:nvSpPr>
        <p:spPr bwMode="auto">
          <a:xfrm>
            <a:off x="2843808" y="1844824"/>
            <a:ext cx="5760442" cy="13849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/>
            <a:endParaRPr kumimoji="0" lang="en-US" altLang="ko-KR" sz="1400" dirty="0" smtClean="0">
              <a:solidFill>
                <a:srgbClr val="777777"/>
              </a:solidFill>
              <a:cs typeface="Tahoma" pitchFamily="34" charset="0"/>
            </a:endParaRPr>
          </a:p>
          <a:p>
            <a:pPr fontAlgn="ctr"/>
            <a:r>
              <a:rPr kumimoji="0" lang="ko-KR" altLang="en-US" sz="1400" dirty="0" smtClean="0">
                <a:cs typeface="Tahoma" pitchFamily="34" charset="0"/>
              </a:rPr>
              <a:t>이   </a:t>
            </a:r>
            <a:r>
              <a:rPr kumimoji="0" lang="ko-KR" altLang="en-US" sz="1400" dirty="0" err="1" smtClean="0">
                <a:cs typeface="Tahoma" pitchFamily="34" charset="0"/>
              </a:rPr>
              <a:t>름</a:t>
            </a:r>
            <a:r>
              <a:rPr kumimoji="0" lang="ko-KR" altLang="en-US" sz="1400" dirty="0" smtClean="0">
                <a:cs typeface="Tahoma" pitchFamily="34" charset="0"/>
              </a:rPr>
              <a:t> </a:t>
            </a:r>
            <a:r>
              <a:rPr kumimoji="0"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smtClean="0">
                <a:cs typeface="Tahoma" pitchFamily="34" charset="0"/>
              </a:rPr>
              <a:t>알파벳 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en-US" altLang="ko-KR" sz="1400" dirty="0" err="1" smtClean="0">
                <a:cs typeface="Tahoma" pitchFamily="34" charset="0"/>
              </a:rPr>
              <a:t>AlphaBAT</a:t>
            </a:r>
            <a:r>
              <a:rPr lang="en-US" altLang="ko-KR" sz="1400" dirty="0" smtClean="0">
                <a:cs typeface="Tahoma" pitchFamily="34" charset="0"/>
              </a:rPr>
              <a:t>) </a:t>
            </a:r>
            <a:r>
              <a:rPr lang="ko-KR" altLang="en-US" sz="1400" dirty="0" smtClean="0">
                <a:cs typeface="Tahoma" pitchFamily="34" charset="0"/>
              </a:rPr>
              <a:t>가수 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멤   </a:t>
            </a:r>
            <a:r>
              <a:rPr lang="ko-KR" altLang="en-US" sz="1400" dirty="0" err="1" smtClean="0">
                <a:cs typeface="Tahoma" pitchFamily="34" charset="0"/>
              </a:rPr>
              <a:t>버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smtClean="0">
                <a:cs typeface="Tahoma" pitchFamily="34" charset="0"/>
              </a:rPr>
              <a:t>베타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코드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델타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err="1" smtClean="0">
                <a:cs typeface="Tahoma" pitchFamily="34" charset="0"/>
              </a:rPr>
              <a:t>엡실론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파이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감마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err="1" smtClean="0">
                <a:cs typeface="Tahoma" pitchFamily="34" charset="0"/>
              </a:rPr>
              <a:t>에타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err="1" smtClean="0">
                <a:cs typeface="Tahoma" pitchFamily="34" charset="0"/>
              </a:rPr>
              <a:t>이오타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err="1" smtClean="0">
                <a:cs typeface="Tahoma" pitchFamily="34" charset="0"/>
              </a:rPr>
              <a:t>제타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err="1" smtClean="0">
                <a:cs typeface="Tahoma" pitchFamily="34" charset="0"/>
              </a:rPr>
              <a:t>소속사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smtClean="0">
                <a:cs typeface="Tahoma" pitchFamily="34" charset="0"/>
              </a:rPr>
              <a:t>심통엔터테인먼트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데   </a:t>
            </a:r>
            <a:r>
              <a:rPr lang="ko-KR" altLang="en-US" sz="1400" dirty="0" err="1" smtClean="0">
                <a:cs typeface="Tahoma" pitchFamily="34" charset="0"/>
              </a:rPr>
              <a:t>뷔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2013</a:t>
            </a:r>
            <a:r>
              <a:rPr lang="ko-KR" altLang="en-US" sz="1400" dirty="0" smtClean="0">
                <a:cs typeface="Tahoma" pitchFamily="34" charset="0"/>
              </a:rPr>
              <a:t>년 디지털 </a:t>
            </a:r>
            <a:r>
              <a:rPr lang="ko-KR" altLang="en-US" sz="1400" dirty="0" err="1" smtClean="0">
                <a:cs typeface="Tahoma" pitchFamily="34" charset="0"/>
              </a:rPr>
              <a:t>싱글</a:t>
            </a:r>
            <a:r>
              <a:rPr lang="ko-KR" altLang="en-US" sz="1400" dirty="0" smtClean="0">
                <a:cs typeface="Tahoma" pitchFamily="34" charset="0"/>
              </a:rPr>
              <a:t> 앨범 </a:t>
            </a:r>
            <a:r>
              <a:rPr lang="en-US" altLang="ko-KR" sz="1400" dirty="0" smtClean="0">
                <a:cs typeface="Tahoma" pitchFamily="34" charset="0"/>
              </a:rPr>
              <a:t>[AB CITY]</a:t>
            </a:r>
          </a:p>
          <a:p>
            <a:pPr fontAlgn="ctr"/>
            <a:endParaRPr kumimoji="0" lang="ko-KR" altLang="en-US" sz="1400" dirty="0"/>
          </a:p>
        </p:txBody>
      </p:sp>
      <p:pic>
        <p:nvPicPr>
          <p:cNvPr id="10" name="Picture 2" descr="가수 알파벳 이미지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700808"/>
            <a:ext cx="2232248" cy="1728192"/>
          </a:xfrm>
          <a:prstGeom prst="rect">
            <a:avLst/>
          </a:prstGeom>
          <a:noFill/>
        </p:spPr>
      </p:pic>
      <p:sp>
        <p:nvSpPr>
          <p:cNvPr id="11" name="Text Box 40"/>
          <p:cNvSpPr txBox="1">
            <a:spLocks noChangeArrowheads="1"/>
          </p:cNvSpPr>
          <p:nvPr/>
        </p:nvSpPr>
        <p:spPr bwMode="auto">
          <a:xfrm>
            <a:off x="323528" y="4054272"/>
            <a:ext cx="4286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dirty="0" smtClean="0">
                <a:cs typeface="Tahoma" pitchFamily="34" charset="0"/>
              </a:rPr>
              <a:t>K-MUCH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남성그룹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9"/>
          <p:cNvSpPr>
            <a:spLocks noChangeArrowheads="1"/>
          </p:cNvSpPr>
          <p:nvPr/>
        </p:nvSpPr>
        <p:spPr bwMode="auto">
          <a:xfrm>
            <a:off x="2771800" y="4558328"/>
            <a:ext cx="5832450" cy="16004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/>
            <a:endParaRPr kumimoji="0" lang="en-US" altLang="ko-KR" sz="1400" dirty="0" smtClean="0">
              <a:solidFill>
                <a:srgbClr val="777777"/>
              </a:solidFill>
              <a:cs typeface="Tahoma" pitchFamily="34" charset="0"/>
            </a:endParaRPr>
          </a:p>
          <a:p>
            <a:pPr fontAlgn="ctr"/>
            <a:r>
              <a:rPr kumimoji="0" lang="ko-KR" altLang="en-US" sz="1400" dirty="0" smtClean="0">
                <a:cs typeface="Tahoma" pitchFamily="34" charset="0"/>
              </a:rPr>
              <a:t>이   </a:t>
            </a:r>
            <a:r>
              <a:rPr kumimoji="0" lang="ko-KR" altLang="en-US" sz="1400" dirty="0" err="1" smtClean="0">
                <a:cs typeface="Tahoma" pitchFamily="34" charset="0"/>
              </a:rPr>
              <a:t>름</a:t>
            </a:r>
            <a:r>
              <a:rPr kumimoji="0" lang="ko-KR" altLang="en-US" sz="1400" dirty="0" smtClean="0">
                <a:cs typeface="Tahoma" pitchFamily="34" charset="0"/>
              </a:rPr>
              <a:t> </a:t>
            </a:r>
            <a:r>
              <a:rPr kumimoji="0" lang="en-US" altLang="ko-KR" sz="1400" dirty="0" smtClean="0">
                <a:cs typeface="Tahoma" pitchFamily="34" charset="0"/>
              </a:rPr>
              <a:t>: </a:t>
            </a:r>
            <a:r>
              <a:rPr lang="en-US" altLang="ko-KR" sz="1400" dirty="0" smtClean="0">
                <a:cs typeface="Tahoma" pitchFamily="34" charset="0"/>
              </a:rPr>
              <a:t>K-MUCH (</a:t>
            </a:r>
            <a:r>
              <a:rPr lang="ko-KR" altLang="en-US" sz="1400" dirty="0" err="1" smtClean="0">
                <a:cs typeface="Tahoma" pitchFamily="34" charset="0"/>
              </a:rPr>
              <a:t>케이머치</a:t>
            </a:r>
            <a:r>
              <a:rPr lang="en-US" altLang="ko-KR" sz="1400" dirty="0" smtClean="0">
                <a:cs typeface="Tahoma" pitchFamily="34" charset="0"/>
              </a:rPr>
              <a:t>) </a:t>
            </a:r>
            <a:r>
              <a:rPr lang="ko-KR" altLang="en-US" sz="1400" dirty="0" smtClean="0">
                <a:cs typeface="Tahoma" pitchFamily="34" charset="0"/>
              </a:rPr>
              <a:t>가수 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멤   </a:t>
            </a:r>
            <a:r>
              <a:rPr lang="ko-KR" altLang="en-US" sz="1400" dirty="0" err="1" smtClean="0">
                <a:cs typeface="Tahoma" pitchFamily="34" charset="0"/>
              </a:rPr>
              <a:t>버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smtClean="0">
                <a:cs typeface="Tahoma" pitchFamily="34" charset="0"/>
              </a:rPr>
              <a:t>큐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리더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err="1" smtClean="0">
                <a:cs typeface="Tahoma" pitchFamily="34" charset="0"/>
              </a:rPr>
              <a:t>메인보컬</a:t>
            </a:r>
            <a:r>
              <a:rPr lang="en-US" altLang="ko-KR" sz="1400" dirty="0" smtClean="0">
                <a:cs typeface="Tahoma" pitchFamily="34" charset="0"/>
              </a:rPr>
              <a:t>), </a:t>
            </a:r>
            <a:r>
              <a:rPr lang="ko-KR" altLang="en-US" sz="1400" dirty="0" smtClean="0">
                <a:cs typeface="Tahoma" pitchFamily="34" charset="0"/>
              </a:rPr>
              <a:t>보너스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서브보컬</a:t>
            </a:r>
            <a:r>
              <a:rPr lang="en-US" altLang="ko-KR" sz="1400" dirty="0" smtClean="0">
                <a:cs typeface="Tahoma" pitchFamily="34" charset="0"/>
              </a:rPr>
              <a:t>), </a:t>
            </a:r>
            <a:r>
              <a:rPr lang="ko-KR" altLang="en-US" sz="1400" dirty="0" err="1" smtClean="0">
                <a:cs typeface="Tahoma" pitchFamily="34" charset="0"/>
              </a:rPr>
              <a:t>로키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err="1" smtClean="0">
                <a:cs typeface="Tahoma" pitchFamily="34" charset="0"/>
              </a:rPr>
              <a:t>서브랩</a:t>
            </a:r>
            <a:r>
              <a:rPr lang="en-US" altLang="ko-KR" sz="1400" dirty="0" smtClean="0">
                <a:cs typeface="Tahoma" pitchFamily="34" charset="0"/>
              </a:rPr>
              <a:t>)</a:t>
            </a:r>
          </a:p>
          <a:p>
            <a:pPr fontAlgn="ctr"/>
            <a:r>
              <a:rPr lang="en-US" altLang="ko-KR" sz="1400" dirty="0" smtClean="0">
                <a:cs typeface="Tahoma" pitchFamily="34" charset="0"/>
              </a:rPr>
              <a:t>            G.LOW(</a:t>
            </a:r>
            <a:r>
              <a:rPr lang="ko-KR" altLang="en-US" sz="1400" dirty="0" smtClean="0">
                <a:cs typeface="Tahoma" pitchFamily="34" charset="0"/>
              </a:rPr>
              <a:t>랩</a:t>
            </a:r>
            <a:r>
              <a:rPr lang="en-US" altLang="ko-KR" sz="1400" dirty="0" smtClean="0">
                <a:cs typeface="Tahoma" pitchFamily="34" charset="0"/>
              </a:rPr>
              <a:t>), </a:t>
            </a:r>
            <a:r>
              <a:rPr lang="ko-KR" altLang="en-US" sz="1400" dirty="0" err="1" smtClean="0">
                <a:cs typeface="Tahoma" pitchFamily="34" charset="0"/>
              </a:rPr>
              <a:t>아토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서브보컬</a:t>
            </a:r>
            <a:r>
              <a:rPr lang="en-US" altLang="ko-KR" sz="1400" dirty="0" smtClean="0">
                <a:cs typeface="Tahoma" pitchFamily="34" charset="0"/>
              </a:rPr>
              <a:t>)                                    </a:t>
            </a:r>
          </a:p>
          <a:p>
            <a:pPr fontAlgn="ctr"/>
            <a:r>
              <a:rPr lang="ko-KR" altLang="en-US" sz="1400" dirty="0" err="1" smtClean="0">
                <a:cs typeface="Tahoma" pitchFamily="34" charset="0"/>
              </a:rPr>
              <a:t>소속사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smtClean="0">
                <a:cs typeface="Tahoma" pitchFamily="34" charset="0"/>
              </a:rPr>
              <a:t>크롬엔터테인먼트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데   </a:t>
            </a:r>
            <a:r>
              <a:rPr lang="ko-KR" altLang="en-US" sz="1400" dirty="0" err="1" smtClean="0">
                <a:cs typeface="Tahoma" pitchFamily="34" charset="0"/>
              </a:rPr>
              <a:t>뷔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2014</a:t>
            </a:r>
            <a:r>
              <a:rPr lang="ko-KR" altLang="en-US" sz="1400" dirty="0" smtClean="0">
                <a:cs typeface="Tahoma" pitchFamily="34" charset="0"/>
              </a:rPr>
              <a:t>년 미니 앨범 </a:t>
            </a:r>
            <a:r>
              <a:rPr lang="en-US" altLang="ko-KR" sz="1400" dirty="0" smtClean="0">
                <a:cs typeface="Tahoma" pitchFamily="34" charset="0"/>
              </a:rPr>
              <a:t>[Beyond The Ocean]</a:t>
            </a:r>
          </a:p>
          <a:p>
            <a:pPr fontAlgn="ctr"/>
            <a:endParaRPr kumimoji="0" lang="ko-KR" altLang="en-US" sz="1400" dirty="0"/>
          </a:p>
        </p:txBody>
      </p:sp>
      <p:pic>
        <p:nvPicPr>
          <p:cNvPr id="13" name="Picture 2" descr="가수 K-MUCH 이미지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558328"/>
            <a:ext cx="2268252" cy="17281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8189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/>
          <p:cNvSpPr txBox="1">
            <a:spLocks noChangeArrowheads="1"/>
          </p:cNvSpPr>
          <p:nvPr/>
        </p:nvSpPr>
        <p:spPr bwMode="auto">
          <a:xfrm>
            <a:off x="0" y="333375"/>
            <a:ext cx="9144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2200" b="1" i="1" dirty="0" smtClean="0">
                <a:latin typeface="맑은 고딕" pitchFamily="50" charset="-127"/>
                <a:ea typeface="맑은 고딕" pitchFamily="50" charset="-127"/>
              </a:rPr>
              <a:t>&lt;</a:t>
            </a:r>
            <a:r>
              <a:rPr kumimoji="0" lang="ko-KR" altLang="en-US" sz="2200" b="1" i="1" dirty="0" smtClean="0">
                <a:latin typeface="맑은 고딕" pitchFamily="50" charset="-127"/>
                <a:ea typeface="맑은 고딕" pitchFamily="50" charset="-127"/>
              </a:rPr>
              <a:t>출연진리스트</a:t>
            </a:r>
            <a:r>
              <a:rPr kumimoji="0" lang="en-US" altLang="ko-KR" sz="2200" b="1" i="1" dirty="0" smtClean="0">
                <a:latin typeface="맑은 고딕" pitchFamily="50" charset="-127"/>
                <a:ea typeface="맑은 고딕" pitchFamily="50" charset="-127"/>
              </a:rPr>
              <a:t>&gt; </a:t>
            </a:r>
            <a:endParaRPr kumimoji="0" lang="en-US" altLang="ko-KR" sz="2200" b="1" i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0" y="158750"/>
            <a:ext cx="79375" cy="13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fontAlgn="ctr"/>
            <a:r>
              <a:rPr kumimoji="0" lang="ko-KR" altLang="ko-KR" sz="900">
                <a:solidFill>
                  <a:srgbClr val="777777"/>
                </a:solidFill>
                <a:latin typeface="맑은 고딕" pitchFamily="50" charset="-127"/>
                <a:ea typeface="맑은 고딕" pitchFamily="50" charset="-127"/>
              </a:rPr>
              <a:t>  </a:t>
            </a:r>
            <a:endParaRPr kumimoji="0" lang="ko-KR" altLang="ko-KR" sz="900">
              <a:solidFill>
                <a:srgbClr val="777777"/>
              </a:solidFill>
              <a:latin typeface="Tahoma" pitchFamily="34" charset="0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4103" name="직사각형 15"/>
          <p:cNvSpPr>
            <a:spLocks noChangeArrowheads="1"/>
          </p:cNvSpPr>
          <p:nvPr/>
        </p:nvSpPr>
        <p:spPr bwMode="auto">
          <a:xfrm>
            <a:off x="2771800" y="1555652"/>
            <a:ext cx="5832450" cy="18158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ctr"/>
            <a:endParaRPr kumimoji="0" lang="en-US" altLang="ko-KR" sz="1400" dirty="0" smtClean="0">
              <a:solidFill>
                <a:srgbClr val="777777"/>
              </a:solidFill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이   </a:t>
            </a:r>
            <a:r>
              <a:rPr lang="ko-KR" altLang="en-US" sz="1400" dirty="0" err="1" smtClean="0">
                <a:cs typeface="Tahoma" pitchFamily="34" charset="0"/>
              </a:rPr>
              <a:t>름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smtClean="0">
                <a:cs typeface="Tahoma" pitchFamily="34" charset="0"/>
              </a:rPr>
              <a:t>김완선 </a:t>
            </a:r>
            <a:r>
              <a:rPr lang="en-US" altLang="ko-KR" sz="1400" dirty="0" smtClean="0">
                <a:cs typeface="Tahoma" pitchFamily="34" charset="0"/>
              </a:rPr>
              <a:t>(</a:t>
            </a:r>
            <a:r>
              <a:rPr lang="ko-KR" altLang="en-US" sz="1400" dirty="0" smtClean="0">
                <a:cs typeface="Tahoma" pitchFamily="34" charset="0"/>
              </a:rPr>
              <a:t>김이선</a:t>
            </a:r>
            <a:r>
              <a:rPr lang="en-US" altLang="ko-KR" sz="1400" dirty="0" smtClean="0">
                <a:cs typeface="Tahoma" pitchFamily="34" charset="0"/>
              </a:rPr>
              <a:t>) </a:t>
            </a:r>
            <a:r>
              <a:rPr lang="ko-KR" altLang="en-US" sz="1400" dirty="0" smtClean="0">
                <a:cs typeface="Tahoma" pitchFamily="34" charset="0"/>
              </a:rPr>
              <a:t>가수 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신   체 </a:t>
            </a:r>
            <a:r>
              <a:rPr lang="en-US" altLang="ko-KR" sz="1400" dirty="0" smtClean="0">
                <a:cs typeface="Tahoma" pitchFamily="34" charset="0"/>
              </a:rPr>
              <a:t>: 164cm, 44kg</a:t>
            </a:r>
          </a:p>
          <a:p>
            <a:pPr fontAlgn="ctr"/>
            <a:r>
              <a:rPr lang="ko-KR" altLang="en-US" sz="1400" dirty="0" err="1" smtClean="0">
                <a:cs typeface="Tahoma" pitchFamily="34" charset="0"/>
              </a:rPr>
              <a:t>소속사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err="1" smtClean="0">
                <a:cs typeface="Tahoma" pitchFamily="34" charset="0"/>
              </a:rPr>
              <a:t>폴라리스엠넷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학   </a:t>
            </a:r>
            <a:r>
              <a:rPr lang="ko-KR" altLang="en-US" sz="1400" dirty="0" err="1" smtClean="0">
                <a:cs typeface="Tahoma" pitchFamily="34" charset="0"/>
              </a:rPr>
              <a:t>력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smtClean="0">
                <a:cs typeface="Tahoma" pitchFamily="34" charset="0"/>
              </a:rPr>
              <a:t>하와이대학교 디지털아트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데   </a:t>
            </a:r>
            <a:r>
              <a:rPr lang="ko-KR" altLang="en-US" sz="1400" dirty="0" err="1" smtClean="0">
                <a:cs typeface="Tahoma" pitchFamily="34" charset="0"/>
              </a:rPr>
              <a:t>뷔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1986</a:t>
            </a:r>
            <a:r>
              <a:rPr lang="ko-KR" altLang="en-US" sz="1400" dirty="0" smtClean="0">
                <a:cs typeface="Tahoma" pitchFamily="34" charset="0"/>
              </a:rPr>
              <a:t>년 </a:t>
            </a:r>
            <a:r>
              <a:rPr lang="en-US" altLang="ko-KR" sz="1400" dirty="0" smtClean="0">
                <a:cs typeface="Tahoma" pitchFamily="34" charset="0"/>
              </a:rPr>
              <a:t>1</a:t>
            </a:r>
            <a:r>
              <a:rPr lang="ko-KR" altLang="en-US" sz="1400" dirty="0" smtClean="0">
                <a:cs typeface="Tahoma" pitchFamily="34" charset="0"/>
              </a:rPr>
              <a:t>집 앨범 </a:t>
            </a:r>
            <a:r>
              <a:rPr lang="en-US" altLang="ko-KR" sz="1400" dirty="0" smtClean="0">
                <a:cs typeface="Tahoma" pitchFamily="34" charset="0"/>
              </a:rPr>
              <a:t>[</a:t>
            </a:r>
            <a:r>
              <a:rPr lang="ko-KR" altLang="en-US" sz="1400" dirty="0" smtClean="0">
                <a:cs typeface="Tahoma" pitchFamily="34" charset="0"/>
              </a:rPr>
              <a:t>오늘밤</a:t>
            </a:r>
            <a:r>
              <a:rPr lang="en-US" altLang="ko-KR" sz="1400" dirty="0" smtClean="0">
                <a:cs typeface="Tahoma" pitchFamily="34" charset="0"/>
              </a:rPr>
              <a:t>]</a:t>
            </a: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수   상 </a:t>
            </a:r>
            <a:r>
              <a:rPr lang="en-US" altLang="ko-KR" sz="1400" dirty="0" smtClean="0">
                <a:cs typeface="Tahoma" pitchFamily="34" charset="0"/>
              </a:rPr>
              <a:t>: 1991</a:t>
            </a:r>
            <a:r>
              <a:rPr lang="ko-KR" altLang="en-US" sz="1400" dirty="0" smtClean="0">
                <a:cs typeface="Tahoma" pitchFamily="34" charset="0"/>
              </a:rPr>
              <a:t>년 </a:t>
            </a:r>
            <a:r>
              <a:rPr lang="en-US" altLang="ko-KR" sz="1400" dirty="0" smtClean="0">
                <a:cs typeface="Tahoma" pitchFamily="34" charset="0"/>
              </a:rPr>
              <a:t>KBS </a:t>
            </a:r>
            <a:r>
              <a:rPr lang="ko-KR" altLang="en-US" sz="1400" dirty="0" smtClean="0">
                <a:cs typeface="Tahoma" pitchFamily="34" charset="0"/>
              </a:rPr>
              <a:t>가요대상 가수상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endParaRPr kumimoji="0" lang="en-US" altLang="ko-KR" sz="1400" dirty="0">
              <a:solidFill>
                <a:srgbClr val="777777"/>
              </a:solidFill>
            </a:endParaRPr>
          </a:p>
        </p:txBody>
      </p:sp>
      <p:sp>
        <p:nvSpPr>
          <p:cNvPr id="4104" name="Rectangle 7"/>
          <p:cNvSpPr>
            <a:spLocks noChangeArrowheads="1"/>
          </p:cNvSpPr>
          <p:nvPr/>
        </p:nvSpPr>
        <p:spPr bwMode="auto">
          <a:xfrm>
            <a:off x="251520" y="979588"/>
            <a:ext cx="37449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b="1" dirty="0" smtClean="0"/>
              <a:t>김완선 </a:t>
            </a:r>
            <a:r>
              <a:rPr lang="en-US" altLang="ko-KR" b="1" dirty="0" smtClean="0"/>
              <a:t>/ </a:t>
            </a:r>
            <a:r>
              <a:rPr lang="ko-KR" altLang="en-US" b="1" dirty="0" smtClean="0"/>
              <a:t>여성솔로 </a:t>
            </a:r>
            <a:endParaRPr lang="ko-KR" altLang="en-US" b="1" dirty="0"/>
          </a:p>
        </p:txBody>
      </p:sp>
      <p:pic>
        <p:nvPicPr>
          <p:cNvPr id="17414" name="Picture 6" descr="http://img.gnj.kr/newsen/news_photo/2011/05/08/20110508081457100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3644"/>
            <a:ext cx="2046029" cy="2088232"/>
          </a:xfrm>
          <a:prstGeom prst="rect">
            <a:avLst/>
          </a:prstGeom>
          <a:noFill/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65770" y="3853068"/>
            <a:ext cx="37449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b="1" dirty="0" err="1" smtClean="0"/>
              <a:t>백퍼센트</a:t>
            </a:r>
            <a:r>
              <a:rPr lang="en-US" altLang="ko-KR" b="1" dirty="0" smtClean="0"/>
              <a:t>/</a:t>
            </a:r>
            <a:r>
              <a:rPr lang="ko-KR" altLang="en-US" b="1" dirty="0" smtClean="0"/>
              <a:t>남성 그룹</a:t>
            </a:r>
            <a:endParaRPr lang="ko-KR" alt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500570"/>
            <a:ext cx="235745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직사각형 9"/>
          <p:cNvSpPr>
            <a:spLocks noChangeArrowheads="1"/>
          </p:cNvSpPr>
          <p:nvPr/>
        </p:nvSpPr>
        <p:spPr bwMode="auto">
          <a:xfrm>
            <a:off x="2843808" y="4615773"/>
            <a:ext cx="5760442" cy="13849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/>
            <a:endParaRPr kumimoji="0" lang="en-US" altLang="ko-KR" sz="1400" dirty="0" smtClean="0">
              <a:solidFill>
                <a:srgbClr val="777777"/>
              </a:solidFill>
              <a:cs typeface="Tahoma" pitchFamily="34" charset="0"/>
            </a:endParaRPr>
          </a:p>
          <a:p>
            <a:pPr fontAlgn="ctr"/>
            <a:r>
              <a:rPr kumimoji="0" lang="ko-KR" altLang="en-US" sz="1400" dirty="0" smtClean="0">
                <a:cs typeface="Tahoma" pitchFamily="34" charset="0"/>
              </a:rPr>
              <a:t>이   </a:t>
            </a:r>
            <a:r>
              <a:rPr kumimoji="0" lang="ko-KR" altLang="en-US" sz="1400" dirty="0" err="1" smtClean="0">
                <a:cs typeface="Tahoma" pitchFamily="34" charset="0"/>
              </a:rPr>
              <a:t>름</a:t>
            </a:r>
            <a:r>
              <a:rPr kumimoji="0" lang="ko-KR" altLang="en-US" sz="1400" dirty="0" smtClean="0">
                <a:cs typeface="Tahoma" pitchFamily="34" charset="0"/>
              </a:rPr>
              <a:t> </a:t>
            </a:r>
            <a:r>
              <a:rPr kumimoji="0" lang="en-US" altLang="ko-KR" sz="1400" dirty="0" smtClean="0">
                <a:cs typeface="Tahoma" pitchFamily="34" charset="0"/>
              </a:rPr>
              <a:t>: </a:t>
            </a:r>
            <a:r>
              <a:rPr kumimoji="0" lang="ko-KR" altLang="en-US" sz="1400" dirty="0" err="1" smtClean="0">
                <a:cs typeface="Tahoma" pitchFamily="34" charset="0"/>
              </a:rPr>
              <a:t>백퍼센트</a:t>
            </a:r>
            <a:r>
              <a:rPr kumimoji="0" lang="ko-KR" altLang="en-US" sz="1400" dirty="0" smtClean="0">
                <a:cs typeface="Tahoma" pitchFamily="34" charset="0"/>
              </a:rPr>
              <a:t> 가수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멤   </a:t>
            </a:r>
            <a:r>
              <a:rPr lang="ko-KR" altLang="en-US" sz="1400" dirty="0" err="1" smtClean="0">
                <a:cs typeface="Tahoma" pitchFamily="34" charset="0"/>
              </a:rPr>
              <a:t>버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smtClean="0">
                <a:cs typeface="Tahoma" pitchFamily="34" charset="0"/>
              </a:rPr>
              <a:t>혁진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err="1" smtClean="0">
                <a:cs typeface="Tahoma" pitchFamily="34" charset="0"/>
              </a:rPr>
              <a:t>록현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찬용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민우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종환</a:t>
            </a:r>
            <a:r>
              <a:rPr lang="en-US" altLang="ko-KR" sz="1400" dirty="0" smtClean="0">
                <a:cs typeface="Tahoma" pitchFamily="34" charset="0"/>
              </a:rPr>
              <a:t>, </a:t>
            </a:r>
            <a:r>
              <a:rPr lang="ko-KR" altLang="en-US" sz="1400" dirty="0" smtClean="0">
                <a:cs typeface="Tahoma" pitchFamily="34" charset="0"/>
              </a:rPr>
              <a:t>창법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err="1" smtClean="0">
                <a:cs typeface="Tahoma" pitchFamily="34" charset="0"/>
              </a:rPr>
              <a:t>소속사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ko-KR" altLang="en-US" sz="1400" dirty="0" err="1" smtClean="0">
                <a:cs typeface="Tahoma" pitchFamily="34" charset="0"/>
              </a:rPr>
              <a:t>티오피미디</a:t>
            </a:r>
            <a:r>
              <a:rPr lang="ko-KR" altLang="en-US" sz="1400" dirty="0" err="1" smtClean="0">
                <a:cs typeface="Tahoma" pitchFamily="34" charset="0"/>
              </a:rPr>
              <a:t>어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r>
              <a:rPr lang="ko-KR" altLang="en-US" sz="1400" dirty="0" smtClean="0">
                <a:cs typeface="Tahoma" pitchFamily="34" charset="0"/>
              </a:rPr>
              <a:t>데   </a:t>
            </a:r>
            <a:r>
              <a:rPr lang="ko-KR" altLang="en-US" sz="1400" dirty="0" err="1" smtClean="0">
                <a:cs typeface="Tahoma" pitchFamily="34" charset="0"/>
              </a:rPr>
              <a:t>뷔</a:t>
            </a:r>
            <a:r>
              <a:rPr lang="ko-KR" altLang="en-US" sz="1400" dirty="0" smtClean="0">
                <a:cs typeface="Tahoma" pitchFamily="34" charset="0"/>
              </a:rPr>
              <a:t> </a:t>
            </a:r>
            <a:r>
              <a:rPr lang="en-US" altLang="ko-KR" sz="1400" dirty="0" smtClean="0">
                <a:cs typeface="Tahoma" pitchFamily="34" charset="0"/>
              </a:rPr>
              <a:t>: </a:t>
            </a:r>
            <a:r>
              <a:rPr lang="en-US" altLang="ko-KR" sz="1400" dirty="0" smtClean="0">
                <a:cs typeface="Tahoma" pitchFamily="34" charset="0"/>
              </a:rPr>
              <a:t>2012</a:t>
            </a:r>
            <a:r>
              <a:rPr lang="ko-KR" altLang="en-US" sz="1400" dirty="0" smtClean="0">
                <a:cs typeface="Tahoma" pitchFamily="34" charset="0"/>
              </a:rPr>
              <a:t>년 </a:t>
            </a:r>
            <a:r>
              <a:rPr lang="ko-KR" altLang="en-US" sz="1400" dirty="0" smtClean="0">
                <a:cs typeface="Tahoma" pitchFamily="34" charset="0"/>
              </a:rPr>
              <a:t>디지털 </a:t>
            </a:r>
            <a:r>
              <a:rPr lang="ko-KR" altLang="en-US" sz="1400" dirty="0" err="1" smtClean="0">
                <a:cs typeface="Tahoma" pitchFamily="34" charset="0"/>
              </a:rPr>
              <a:t>싱글</a:t>
            </a:r>
            <a:r>
              <a:rPr lang="ko-KR" altLang="en-US" sz="1400" dirty="0" smtClean="0">
                <a:cs typeface="Tahoma" pitchFamily="34" charset="0"/>
              </a:rPr>
              <a:t> 앨범 </a:t>
            </a:r>
            <a:r>
              <a:rPr lang="en-US" altLang="ko-KR" sz="1400" dirty="0" smtClean="0">
                <a:cs typeface="Tahoma" pitchFamily="34" charset="0"/>
              </a:rPr>
              <a:t>[</a:t>
            </a:r>
            <a:r>
              <a:rPr lang="en-US" altLang="ko-KR" sz="1400" dirty="0" smtClean="0">
                <a:cs typeface="Tahoma" pitchFamily="34" charset="0"/>
              </a:rPr>
              <a:t>WE, 100%</a:t>
            </a:r>
            <a:r>
              <a:rPr lang="en-US" altLang="ko-KR" sz="1400" dirty="0" smtClean="0">
                <a:cs typeface="Tahoma" pitchFamily="34" charset="0"/>
              </a:rPr>
              <a:t>]</a:t>
            </a:r>
            <a:endParaRPr lang="en-US" altLang="ko-KR" sz="1400" dirty="0" smtClean="0">
              <a:cs typeface="Tahoma" pitchFamily="34" charset="0"/>
            </a:endParaRPr>
          </a:p>
          <a:p>
            <a:pPr fontAlgn="ctr"/>
            <a:endParaRPr kumimoji="0" lang="ko-KR" alt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338189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410</Words>
  <Application>Microsoft Office PowerPoint</Application>
  <PresentationFormat>화면 슬라이드 쇼(4:3)</PresentationFormat>
  <Paragraphs>65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2014 찾아가는 문화예술공연  2차 “인천 아시아경기대회 성공기원” 남동구민 어울림 한마당</dc:title>
  <dc:creator>Google</dc:creator>
  <cp:lastModifiedBy>windows7</cp:lastModifiedBy>
  <cp:revision>33</cp:revision>
  <dcterms:created xsi:type="dcterms:W3CDTF">2014-06-17T06:16:07Z</dcterms:created>
  <dcterms:modified xsi:type="dcterms:W3CDTF">2014-09-04T01:06:47Z</dcterms:modified>
</cp:coreProperties>
</file>