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9144000" cy="6858000" type="screen4x3"/>
  <p:notesSz cx="6797675" cy="9926638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20"/>
    <p:restoredTop sz="94660"/>
  </p:normalViewPr>
  <p:slideViewPr>
    <p:cSldViewPr>
      <p:cViewPr varScale="1">
        <p:scale>
          <a:sx n="112" d="100"/>
          <a:sy n="112" d="100"/>
        </p:scale>
        <p:origin x="-2418" y="-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3599D3-A9A5-4583-B3BF-98631BC19A80}" type="datetimeFigureOut">
              <a:rPr lang="ko-KR" altLang="en-US" smtClean="0"/>
              <a:pPr/>
              <a:t>2014-09-16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0582C2-0E95-41A4-884E-7FEDFED30C9E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3599D3-A9A5-4583-B3BF-98631BC19A80}" type="datetimeFigureOut">
              <a:rPr lang="ko-KR" altLang="en-US" smtClean="0"/>
              <a:pPr/>
              <a:t>2014-09-16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0582C2-0E95-41A4-884E-7FEDFED30C9E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3599D3-A9A5-4583-B3BF-98631BC19A80}" type="datetimeFigureOut">
              <a:rPr lang="ko-KR" altLang="en-US" smtClean="0"/>
              <a:pPr/>
              <a:t>2014-09-16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0582C2-0E95-41A4-884E-7FEDFED30C9E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3599D3-A9A5-4583-B3BF-98631BC19A80}" type="datetimeFigureOut">
              <a:rPr lang="ko-KR" altLang="en-US" smtClean="0"/>
              <a:pPr/>
              <a:t>2014-09-16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0582C2-0E95-41A4-884E-7FEDFED30C9E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3599D3-A9A5-4583-B3BF-98631BC19A80}" type="datetimeFigureOut">
              <a:rPr lang="ko-KR" altLang="en-US" smtClean="0"/>
              <a:pPr/>
              <a:t>2014-09-16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0582C2-0E95-41A4-884E-7FEDFED30C9E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3599D3-A9A5-4583-B3BF-98631BC19A80}" type="datetimeFigureOut">
              <a:rPr lang="ko-KR" altLang="en-US" smtClean="0"/>
              <a:pPr/>
              <a:t>2014-09-16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0582C2-0E95-41A4-884E-7FEDFED30C9E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3599D3-A9A5-4583-B3BF-98631BC19A80}" type="datetimeFigureOut">
              <a:rPr lang="ko-KR" altLang="en-US" smtClean="0"/>
              <a:pPr/>
              <a:t>2014-09-16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0582C2-0E95-41A4-884E-7FEDFED30C9E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3599D3-A9A5-4583-B3BF-98631BC19A80}" type="datetimeFigureOut">
              <a:rPr lang="ko-KR" altLang="en-US" smtClean="0"/>
              <a:pPr/>
              <a:t>2014-09-16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0582C2-0E95-41A4-884E-7FEDFED30C9E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3599D3-A9A5-4583-B3BF-98631BC19A80}" type="datetimeFigureOut">
              <a:rPr lang="ko-KR" altLang="en-US" smtClean="0"/>
              <a:pPr/>
              <a:t>2014-09-16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0582C2-0E95-41A4-884E-7FEDFED30C9E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3599D3-A9A5-4583-B3BF-98631BC19A80}" type="datetimeFigureOut">
              <a:rPr lang="ko-KR" altLang="en-US" smtClean="0"/>
              <a:pPr/>
              <a:t>2014-09-16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0582C2-0E95-41A4-884E-7FEDFED30C9E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3599D3-A9A5-4583-B3BF-98631BC19A80}" type="datetimeFigureOut">
              <a:rPr lang="ko-KR" altLang="en-US" smtClean="0"/>
              <a:pPr/>
              <a:t>2014-09-16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0582C2-0E95-41A4-884E-7FEDFED30C9E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43599D3-A9A5-4583-B3BF-98631BC19A80}" type="datetimeFigureOut">
              <a:rPr lang="ko-KR" altLang="en-US" smtClean="0"/>
              <a:pPr/>
              <a:t>2014-09-16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40582C2-0E95-41A4-884E-7FEDFED30C9E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C:\Users\seogu\Desktop\시티투어노선 기본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7504" y="116632"/>
            <a:ext cx="8928992" cy="6624736"/>
          </a:xfrm>
          <a:prstGeom prst="rect">
            <a:avLst/>
          </a:prstGeom>
          <a:noFill/>
        </p:spPr>
      </p:pic>
      <p:sp>
        <p:nvSpPr>
          <p:cNvPr id="17" name="직사각형 16"/>
          <p:cNvSpPr/>
          <p:nvPr/>
        </p:nvSpPr>
        <p:spPr>
          <a:xfrm>
            <a:off x="4644008" y="6165304"/>
            <a:ext cx="936104" cy="216024"/>
          </a:xfrm>
          <a:prstGeom prst="rect">
            <a:avLst/>
          </a:prstGeom>
          <a:solidFill>
            <a:schemeClr val="bg1">
              <a:lumMod val="95000"/>
            </a:schemeClr>
          </a:solidFill>
          <a:ln w="127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900" dirty="0" err="1" smtClean="0">
                <a:solidFill>
                  <a:srgbClr val="C00000"/>
                </a:solidFill>
                <a:latin typeface="HY강B" pitchFamily="18" charset="-127"/>
                <a:ea typeface="HY강B" pitchFamily="18" charset="-127"/>
              </a:rPr>
              <a:t>청라국제도시</a:t>
            </a:r>
            <a:endParaRPr lang="ko-KR" altLang="en-US" sz="900" dirty="0">
              <a:solidFill>
                <a:srgbClr val="C00000"/>
              </a:solidFill>
              <a:latin typeface="HY강B" pitchFamily="18" charset="-127"/>
              <a:ea typeface="HY강B" pitchFamily="18" charset="-127"/>
            </a:endParaRPr>
          </a:p>
        </p:txBody>
      </p:sp>
      <p:sp>
        <p:nvSpPr>
          <p:cNvPr id="41" name="타원 40"/>
          <p:cNvSpPr/>
          <p:nvPr/>
        </p:nvSpPr>
        <p:spPr>
          <a:xfrm>
            <a:off x="7956376" y="4077072"/>
            <a:ext cx="144016" cy="144016"/>
          </a:xfrm>
          <a:prstGeom prst="ellipse">
            <a:avLst/>
          </a:prstGeom>
          <a:solidFill>
            <a:schemeClr val="bg1">
              <a:lumMod val="85000"/>
              <a:alpha val="0"/>
            </a:schemeClr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2" name="타원 41"/>
          <p:cNvSpPr/>
          <p:nvPr/>
        </p:nvSpPr>
        <p:spPr>
          <a:xfrm>
            <a:off x="5796136" y="2636912"/>
            <a:ext cx="144016" cy="144016"/>
          </a:xfrm>
          <a:prstGeom prst="ellipse">
            <a:avLst/>
          </a:prstGeom>
          <a:solidFill>
            <a:schemeClr val="bg1">
              <a:lumMod val="85000"/>
              <a:alpha val="0"/>
            </a:schemeClr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3" name="타원 42"/>
          <p:cNvSpPr/>
          <p:nvPr/>
        </p:nvSpPr>
        <p:spPr>
          <a:xfrm>
            <a:off x="5724128" y="836712"/>
            <a:ext cx="144016" cy="144016"/>
          </a:xfrm>
          <a:prstGeom prst="ellipse">
            <a:avLst/>
          </a:prstGeom>
          <a:solidFill>
            <a:schemeClr val="bg1">
              <a:lumMod val="85000"/>
              <a:alpha val="0"/>
            </a:schemeClr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4" name="타원 43"/>
          <p:cNvSpPr/>
          <p:nvPr/>
        </p:nvSpPr>
        <p:spPr>
          <a:xfrm>
            <a:off x="4355976" y="1772816"/>
            <a:ext cx="144016" cy="144016"/>
          </a:xfrm>
          <a:prstGeom prst="ellipse">
            <a:avLst/>
          </a:prstGeom>
          <a:solidFill>
            <a:schemeClr val="bg1">
              <a:lumMod val="85000"/>
              <a:alpha val="0"/>
            </a:schemeClr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5" name="타원 44"/>
          <p:cNvSpPr/>
          <p:nvPr/>
        </p:nvSpPr>
        <p:spPr>
          <a:xfrm>
            <a:off x="1259632" y="2636912"/>
            <a:ext cx="144016" cy="144016"/>
          </a:xfrm>
          <a:prstGeom prst="ellipse">
            <a:avLst/>
          </a:prstGeom>
          <a:solidFill>
            <a:schemeClr val="bg1">
              <a:lumMod val="85000"/>
              <a:alpha val="0"/>
            </a:schemeClr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6" name="타원 45"/>
          <p:cNvSpPr/>
          <p:nvPr/>
        </p:nvSpPr>
        <p:spPr>
          <a:xfrm>
            <a:off x="3275856" y="3068960"/>
            <a:ext cx="144016" cy="144016"/>
          </a:xfrm>
          <a:prstGeom prst="ellipse">
            <a:avLst/>
          </a:prstGeom>
          <a:solidFill>
            <a:schemeClr val="bg1">
              <a:lumMod val="85000"/>
              <a:alpha val="0"/>
            </a:schemeClr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7" name="타원 46"/>
          <p:cNvSpPr/>
          <p:nvPr/>
        </p:nvSpPr>
        <p:spPr>
          <a:xfrm>
            <a:off x="4499992" y="5733256"/>
            <a:ext cx="144016" cy="144016"/>
          </a:xfrm>
          <a:prstGeom prst="ellipse">
            <a:avLst/>
          </a:prstGeom>
          <a:solidFill>
            <a:schemeClr val="bg1">
              <a:lumMod val="85000"/>
              <a:alpha val="0"/>
            </a:schemeClr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8" name="타원 47"/>
          <p:cNvSpPr/>
          <p:nvPr/>
        </p:nvSpPr>
        <p:spPr>
          <a:xfrm>
            <a:off x="5724128" y="5733256"/>
            <a:ext cx="144016" cy="144016"/>
          </a:xfrm>
          <a:prstGeom prst="ellipse">
            <a:avLst/>
          </a:prstGeom>
          <a:solidFill>
            <a:schemeClr val="bg1">
              <a:lumMod val="85000"/>
              <a:alpha val="0"/>
            </a:schemeClr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54" name="꺾인 연결선 53"/>
          <p:cNvCxnSpPr>
            <a:stCxn id="41" idx="0"/>
          </p:cNvCxnSpPr>
          <p:nvPr/>
        </p:nvCxnSpPr>
        <p:spPr>
          <a:xfrm rot="16200000" flipV="1">
            <a:off x="7236301" y="3284989"/>
            <a:ext cx="1224132" cy="360034"/>
          </a:xfrm>
          <a:prstGeom prst="bentConnector3">
            <a:avLst>
              <a:gd name="adj1" fmla="val 53458"/>
            </a:avLst>
          </a:prstGeom>
          <a:ln w="25400"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4" name="직선 연결선 63"/>
          <p:cNvCxnSpPr/>
          <p:nvPr/>
        </p:nvCxnSpPr>
        <p:spPr>
          <a:xfrm flipH="1">
            <a:off x="7236296" y="2852936"/>
            <a:ext cx="432048" cy="0"/>
          </a:xfrm>
          <a:prstGeom prst="line">
            <a:avLst/>
          </a:prstGeom>
          <a:ln w="25400"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6" name="직선 연결선 65"/>
          <p:cNvCxnSpPr/>
          <p:nvPr/>
        </p:nvCxnSpPr>
        <p:spPr>
          <a:xfrm flipH="1" flipV="1">
            <a:off x="6876256" y="2708920"/>
            <a:ext cx="360040" cy="144016"/>
          </a:xfrm>
          <a:prstGeom prst="line">
            <a:avLst/>
          </a:prstGeom>
          <a:ln w="25400"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9" name="직선 화살표 연결선 68"/>
          <p:cNvCxnSpPr>
            <a:endCxn id="42" idx="6"/>
          </p:cNvCxnSpPr>
          <p:nvPr/>
        </p:nvCxnSpPr>
        <p:spPr>
          <a:xfrm flipH="1">
            <a:off x="5940152" y="2708920"/>
            <a:ext cx="936104" cy="0"/>
          </a:xfrm>
          <a:prstGeom prst="straightConnector1">
            <a:avLst/>
          </a:prstGeom>
          <a:ln w="25400">
            <a:solidFill>
              <a:srgbClr val="FFFF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1" name="직선 연결선 70"/>
          <p:cNvCxnSpPr>
            <a:stCxn id="42" idx="4"/>
          </p:cNvCxnSpPr>
          <p:nvPr/>
        </p:nvCxnSpPr>
        <p:spPr>
          <a:xfrm>
            <a:off x="5868144" y="2780928"/>
            <a:ext cx="144016" cy="576064"/>
          </a:xfrm>
          <a:prstGeom prst="line">
            <a:avLst/>
          </a:prstGeom>
          <a:ln w="25400"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3" name="직선 연결선 72"/>
          <p:cNvCxnSpPr/>
          <p:nvPr/>
        </p:nvCxnSpPr>
        <p:spPr>
          <a:xfrm flipH="1">
            <a:off x="5508104" y="3356992"/>
            <a:ext cx="504056" cy="0"/>
          </a:xfrm>
          <a:prstGeom prst="line">
            <a:avLst/>
          </a:prstGeom>
          <a:ln w="25400"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8" name="직선 연결선 77"/>
          <p:cNvCxnSpPr/>
          <p:nvPr/>
        </p:nvCxnSpPr>
        <p:spPr>
          <a:xfrm flipH="1" flipV="1">
            <a:off x="4355976" y="2708920"/>
            <a:ext cx="1152128" cy="648072"/>
          </a:xfrm>
          <a:prstGeom prst="line">
            <a:avLst/>
          </a:prstGeom>
          <a:ln w="25400"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6" name="직선 연결선 85"/>
          <p:cNvCxnSpPr/>
          <p:nvPr/>
        </p:nvCxnSpPr>
        <p:spPr>
          <a:xfrm flipH="1" flipV="1">
            <a:off x="4139952" y="1988840"/>
            <a:ext cx="216024" cy="720080"/>
          </a:xfrm>
          <a:prstGeom prst="line">
            <a:avLst/>
          </a:prstGeom>
          <a:ln w="25400"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8" name="직선 화살표 연결선 87"/>
          <p:cNvCxnSpPr/>
          <p:nvPr/>
        </p:nvCxnSpPr>
        <p:spPr>
          <a:xfrm flipV="1">
            <a:off x="4139952" y="1916832"/>
            <a:ext cx="216024" cy="72009"/>
          </a:xfrm>
          <a:prstGeom prst="straightConnector1">
            <a:avLst/>
          </a:prstGeom>
          <a:ln w="25400">
            <a:solidFill>
              <a:srgbClr val="FFFF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0" name="직선 연결선 89"/>
          <p:cNvCxnSpPr>
            <a:stCxn id="44" idx="2"/>
          </p:cNvCxnSpPr>
          <p:nvPr/>
        </p:nvCxnSpPr>
        <p:spPr>
          <a:xfrm flipH="1">
            <a:off x="3491880" y="1844824"/>
            <a:ext cx="864096" cy="288032"/>
          </a:xfrm>
          <a:prstGeom prst="line">
            <a:avLst/>
          </a:prstGeom>
          <a:ln w="25400"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3" name="직선 연결선 92"/>
          <p:cNvCxnSpPr/>
          <p:nvPr/>
        </p:nvCxnSpPr>
        <p:spPr>
          <a:xfrm flipH="1">
            <a:off x="3059832" y="2132856"/>
            <a:ext cx="432048" cy="504056"/>
          </a:xfrm>
          <a:prstGeom prst="line">
            <a:avLst/>
          </a:prstGeom>
          <a:ln w="25400"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4" name="직선 연결선 93"/>
          <p:cNvCxnSpPr/>
          <p:nvPr/>
        </p:nvCxnSpPr>
        <p:spPr>
          <a:xfrm>
            <a:off x="2627784" y="1628800"/>
            <a:ext cx="432048" cy="1008112"/>
          </a:xfrm>
          <a:prstGeom prst="line">
            <a:avLst/>
          </a:prstGeom>
          <a:ln w="25400"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7" name="직선 연결선 96"/>
          <p:cNvCxnSpPr/>
          <p:nvPr/>
        </p:nvCxnSpPr>
        <p:spPr>
          <a:xfrm>
            <a:off x="1907704" y="1628800"/>
            <a:ext cx="720080" cy="0"/>
          </a:xfrm>
          <a:prstGeom prst="line">
            <a:avLst/>
          </a:prstGeom>
          <a:ln w="25400"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2" name="직선 연결선 101"/>
          <p:cNvCxnSpPr/>
          <p:nvPr/>
        </p:nvCxnSpPr>
        <p:spPr>
          <a:xfrm>
            <a:off x="1907704" y="1628800"/>
            <a:ext cx="72008" cy="288032"/>
          </a:xfrm>
          <a:prstGeom prst="line">
            <a:avLst/>
          </a:prstGeom>
          <a:ln w="25400"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9" name="직선 화살표 연결선 108"/>
          <p:cNvCxnSpPr>
            <a:endCxn id="43" idx="2"/>
          </p:cNvCxnSpPr>
          <p:nvPr/>
        </p:nvCxnSpPr>
        <p:spPr>
          <a:xfrm flipV="1">
            <a:off x="1979712" y="908720"/>
            <a:ext cx="3744416" cy="1008112"/>
          </a:xfrm>
          <a:prstGeom prst="straightConnector1">
            <a:avLst/>
          </a:prstGeom>
          <a:ln w="25400">
            <a:solidFill>
              <a:srgbClr val="FFFF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2" name="직선 연결선 111"/>
          <p:cNvCxnSpPr/>
          <p:nvPr/>
        </p:nvCxnSpPr>
        <p:spPr>
          <a:xfrm flipH="1">
            <a:off x="1907706" y="980728"/>
            <a:ext cx="3816422" cy="1008112"/>
          </a:xfrm>
          <a:prstGeom prst="line">
            <a:avLst/>
          </a:prstGeom>
          <a:ln w="25400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0" name="직선 연결선 119"/>
          <p:cNvCxnSpPr/>
          <p:nvPr/>
        </p:nvCxnSpPr>
        <p:spPr>
          <a:xfrm>
            <a:off x="1763688" y="1556792"/>
            <a:ext cx="144016" cy="432048"/>
          </a:xfrm>
          <a:prstGeom prst="line">
            <a:avLst/>
          </a:prstGeom>
          <a:ln w="25400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6" name="직선 연결선 125"/>
          <p:cNvCxnSpPr/>
          <p:nvPr/>
        </p:nvCxnSpPr>
        <p:spPr>
          <a:xfrm>
            <a:off x="1763688" y="1556792"/>
            <a:ext cx="936104" cy="0"/>
          </a:xfrm>
          <a:prstGeom prst="line">
            <a:avLst/>
          </a:prstGeom>
          <a:ln w="25400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1" name="직선 연결선 130"/>
          <p:cNvCxnSpPr/>
          <p:nvPr/>
        </p:nvCxnSpPr>
        <p:spPr>
          <a:xfrm>
            <a:off x="2699792" y="1556792"/>
            <a:ext cx="360040" cy="792088"/>
          </a:xfrm>
          <a:prstGeom prst="line">
            <a:avLst/>
          </a:prstGeom>
          <a:ln w="25400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4" name="직선 연결선 133"/>
          <p:cNvCxnSpPr/>
          <p:nvPr/>
        </p:nvCxnSpPr>
        <p:spPr>
          <a:xfrm flipH="1">
            <a:off x="1691680" y="2348880"/>
            <a:ext cx="1368152" cy="504056"/>
          </a:xfrm>
          <a:prstGeom prst="line">
            <a:avLst/>
          </a:prstGeom>
          <a:ln w="25400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8" name="직선 화살표 연결선 137"/>
          <p:cNvCxnSpPr>
            <a:endCxn id="45" idx="6"/>
          </p:cNvCxnSpPr>
          <p:nvPr/>
        </p:nvCxnSpPr>
        <p:spPr>
          <a:xfrm flipH="1" flipV="1">
            <a:off x="1403648" y="2708920"/>
            <a:ext cx="288032" cy="144016"/>
          </a:xfrm>
          <a:prstGeom prst="straightConnector1">
            <a:avLst/>
          </a:prstGeom>
          <a:ln w="25400">
            <a:solidFill>
              <a:srgbClr val="00B0F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9" name="직선 연결선 138"/>
          <p:cNvCxnSpPr/>
          <p:nvPr/>
        </p:nvCxnSpPr>
        <p:spPr>
          <a:xfrm flipH="1">
            <a:off x="1187624" y="2780928"/>
            <a:ext cx="72008" cy="72008"/>
          </a:xfrm>
          <a:prstGeom prst="line">
            <a:avLst/>
          </a:prstGeom>
          <a:ln w="25400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2" name="직선 연결선 141"/>
          <p:cNvCxnSpPr/>
          <p:nvPr/>
        </p:nvCxnSpPr>
        <p:spPr>
          <a:xfrm>
            <a:off x="1187624" y="2852936"/>
            <a:ext cx="648072" cy="504056"/>
          </a:xfrm>
          <a:prstGeom prst="line">
            <a:avLst/>
          </a:prstGeom>
          <a:ln w="25400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6" name="직선 연결선 145"/>
          <p:cNvCxnSpPr/>
          <p:nvPr/>
        </p:nvCxnSpPr>
        <p:spPr>
          <a:xfrm>
            <a:off x="1835696" y="3356992"/>
            <a:ext cx="0" cy="504056"/>
          </a:xfrm>
          <a:prstGeom prst="line">
            <a:avLst/>
          </a:prstGeom>
          <a:ln w="25400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0" name="직선 연결선 149"/>
          <p:cNvCxnSpPr/>
          <p:nvPr/>
        </p:nvCxnSpPr>
        <p:spPr>
          <a:xfrm>
            <a:off x="1835696" y="3861048"/>
            <a:ext cx="144016" cy="0"/>
          </a:xfrm>
          <a:prstGeom prst="line">
            <a:avLst/>
          </a:prstGeom>
          <a:ln w="25400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2" name="직선 연결선 151"/>
          <p:cNvCxnSpPr/>
          <p:nvPr/>
        </p:nvCxnSpPr>
        <p:spPr>
          <a:xfrm flipH="1">
            <a:off x="1979712" y="3429000"/>
            <a:ext cx="432048" cy="432048"/>
          </a:xfrm>
          <a:prstGeom prst="line">
            <a:avLst/>
          </a:prstGeom>
          <a:ln w="25400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7" name="직선 화살표 연결선 166"/>
          <p:cNvCxnSpPr/>
          <p:nvPr/>
        </p:nvCxnSpPr>
        <p:spPr>
          <a:xfrm flipV="1">
            <a:off x="2411760" y="3140968"/>
            <a:ext cx="864096" cy="288032"/>
          </a:xfrm>
          <a:prstGeom prst="straightConnector1">
            <a:avLst/>
          </a:prstGeom>
          <a:ln w="25400" cmpd="sng">
            <a:solidFill>
              <a:srgbClr val="00B0F0"/>
            </a:solidFill>
            <a:prstDash val="solid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0" name="직선 연결선 169"/>
          <p:cNvCxnSpPr/>
          <p:nvPr/>
        </p:nvCxnSpPr>
        <p:spPr>
          <a:xfrm flipV="1">
            <a:off x="3419872" y="2924944"/>
            <a:ext cx="576064" cy="216024"/>
          </a:xfrm>
          <a:prstGeom prst="line">
            <a:avLst/>
          </a:prstGeom>
          <a:ln w="25400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4" name="직선 연결선 173"/>
          <p:cNvCxnSpPr/>
          <p:nvPr/>
        </p:nvCxnSpPr>
        <p:spPr>
          <a:xfrm>
            <a:off x="3995936" y="2924944"/>
            <a:ext cx="144016" cy="72008"/>
          </a:xfrm>
          <a:prstGeom prst="line">
            <a:avLst/>
          </a:prstGeom>
          <a:ln w="25400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8" name="직선 연결선 177"/>
          <p:cNvCxnSpPr/>
          <p:nvPr/>
        </p:nvCxnSpPr>
        <p:spPr>
          <a:xfrm flipH="1">
            <a:off x="3779912" y="2996952"/>
            <a:ext cx="360040" cy="648072"/>
          </a:xfrm>
          <a:prstGeom prst="line">
            <a:avLst/>
          </a:prstGeom>
          <a:ln w="25400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3" name="직선 연결선 182"/>
          <p:cNvCxnSpPr/>
          <p:nvPr/>
        </p:nvCxnSpPr>
        <p:spPr>
          <a:xfrm>
            <a:off x="3779912" y="3645024"/>
            <a:ext cx="0" cy="936104"/>
          </a:xfrm>
          <a:prstGeom prst="line">
            <a:avLst/>
          </a:prstGeom>
          <a:ln w="25400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5" name="직선 연결선 184"/>
          <p:cNvCxnSpPr/>
          <p:nvPr/>
        </p:nvCxnSpPr>
        <p:spPr>
          <a:xfrm flipH="1">
            <a:off x="3779912" y="4581128"/>
            <a:ext cx="432048" cy="0"/>
          </a:xfrm>
          <a:prstGeom prst="line">
            <a:avLst/>
          </a:prstGeom>
          <a:ln w="25400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9" name="직선 연결선 188"/>
          <p:cNvCxnSpPr/>
          <p:nvPr/>
        </p:nvCxnSpPr>
        <p:spPr>
          <a:xfrm flipV="1">
            <a:off x="4211960" y="4581128"/>
            <a:ext cx="0" cy="720080"/>
          </a:xfrm>
          <a:prstGeom prst="line">
            <a:avLst/>
          </a:prstGeom>
          <a:ln w="25400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1" name="직선 연결선 190"/>
          <p:cNvCxnSpPr/>
          <p:nvPr/>
        </p:nvCxnSpPr>
        <p:spPr>
          <a:xfrm>
            <a:off x="4211960" y="5301208"/>
            <a:ext cx="360040" cy="0"/>
          </a:xfrm>
          <a:prstGeom prst="line">
            <a:avLst/>
          </a:prstGeom>
          <a:ln w="25400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5" name="직선 화살표 연결선 194"/>
          <p:cNvCxnSpPr>
            <a:endCxn id="47" idx="0"/>
          </p:cNvCxnSpPr>
          <p:nvPr/>
        </p:nvCxnSpPr>
        <p:spPr>
          <a:xfrm>
            <a:off x="4572000" y="5301208"/>
            <a:ext cx="0" cy="432048"/>
          </a:xfrm>
          <a:prstGeom prst="straightConnector1">
            <a:avLst/>
          </a:prstGeom>
          <a:ln w="25400">
            <a:solidFill>
              <a:srgbClr val="00B0F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6" name="직선 연결선 195"/>
          <p:cNvCxnSpPr/>
          <p:nvPr/>
        </p:nvCxnSpPr>
        <p:spPr>
          <a:xfrm flipV="1">
            <a:off x="4572000" y="5877272"/>
            <a:ext cx="0" cy="144016"/>
          </a:xfrm>
          <a:prstGeom prst="line">
            <a:avLst/>
          </a:prstGeom>
          <a:ln w="25400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8" name="직선 연결선 197"/>
          <p:cNvCxnSpPr/>
          <p:nvPr/>
        </p:nvCxnSpPr>
        <p:spPr>
          <a:xfrm flipH="1">
            <a:off x="4572000" y="6021288"/>
            <a:ext cx="1224136" cy="0"/>
          </a:xfrm>
          <a:prstGeom prst="line">
            <a:avLst/>
          </a:prstGeom>
          <a:ln w="25400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2" name="직선 화살표 연결선 201"/>
          <p:cNvCxnSpPr>
            <a:endCxn id="48" idx="4"/>
          </p:cNvCxnSpPr>
          <p:nvPr/>
        </p:nvCxnSpPr>
        <p:spPr>
          <a:xfrm flipV="1">
            <a:off x="5796136" y="5877272"/>
            <a:ext cx="0" cy="144016"/>
          </a:xfrm>
          <a:prstGeom prst="straightConnector1">
            <a:avLst/>
          </a:prstGeom>
          <a:ln w="25400">
            <a:solidFill>
              <a:srgbClr val="00B0F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4" name="직선 연결선 203"/>
          <p:cNvCxnSpPr>
            <a:stCxn id="48" idx="0"/>
          </p:cNvCxnSpPr>
          <p:nvPr/>
        </p:nvCxnSpPr>
        <p:spPr>
          <a:xfrm flipV="1">
            <a:off x="5796136" y="4797152"/>
            <a:ext cx="0" cy="936104"/>
          </a:xfrm>
          <a:prstGeom prst="line">
            <a:avLst/>
          </a:prstGeom>
          <a:ln w="25400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6" name="직선 연결선 205"/>
          <p:cNvCxnSpPr/>
          <p:nvPr/>
        </p:nvCxnSpPr>
        <p:spPr>
          <a:xfrm>
            <a:off x="5796136" y="4797152"/>
            <a:ext cx="1152128" cy="0"/>
          </a:xfrm>
          <a:prstGeom prst="line">
            <a:avLst/>
          </a:prstGeom>
          <a:ln w="25400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0" name="직선 연결선 209"/>
          <p:cNvCxnSpPr/>
          <p:nvPr/>
        </p:nvCxnSpPr>
        <p:spPr>
          <a:xfrm>
            <a:off x="6948264" y="4797152"/>
            <a:ext cx="432048" cy="216024"/>
          </a:xfrm>
          <a:prstGeom prst="line">
            <a:avLst/>
          </a:prstGeom>
          <a:ln w="25400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3" name="직선 연결선 212"/>
          <p:cNvCxnSpPr/>
          <p:nvPr/>
        </p:nvCxnSpPr>
        <p:spPr>
          <a:xfrm>
            <a:off x="7380312" y="5013176"/>
            <a:ext cx="648072" cy="72008"/>
          </a:xfrm>
          <a:prstGeom prst="line">
            <a:avLst/>
          </a:prstGeom>
          <a:ln w="25400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0" name="타원 219"/>
          <p:cNvSpPr/>
          <p:nvPr/>
        </p:nvSpPr>
        <p:spPr>
          <a:xfrm>
            <a:off x="7092280" y="3789040"/>
            <a:ext cx="144016" cy="144016"/>
          </a:xfrm>
          <a:prstGeom prst="ellipse">
            <a:avLst/>
          </a:prstGeom>
          <a:solidFill>
            <a:schemeClr val="bg1">
              <a:lumMod val="85000"/>
              <a:alpha val="0"/>
            </a:schemeClr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224" name="직선 연결선 223"/>
          <p:cNvCxnSpPr/>
          <p:nvPr/>
        </p:nvCxnSpPr>
        <p:spPr>
          <a:xfrm flipV="1">
            <a:off x="8028384" y="4365104"/>
            <a:ext cx="0" cy="720080"/>
          </a:xfrm>
          <a:prstGeom prst="line">
            <a:avLst/>
          </a:prstGeom>
          <a:ln w="25400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6" name="직선 연결선 225"/>
          <p:cNvCxnSpPr/>
          <p:nvPr/>
        </p:nvCxnSpPr>
        <p:spPr>
          <a:xfrm flipH="1">
            <a:off x="7452320" y="4365104"/>
            <a:ext cx="576064" cy="0"/>
          </a:xfrm>
          <a:prstGeom prst="line">
            <a:avLst/>
          </a:prstGeom>
          <a:ln w="25400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7" name="직선 연결선 236"/>
          <p:cNvCxnSpPr/>
          <p:nvPr/>
        </p:nvCxnSpPr>
        <p:spPr>
          <a:xfrm flipV="1">
            <a:off x="7452320" y="3933056"/>
            <a:ext cx="0" cy="432048"/>
          </a:xfrm>
          <a:prstGeom prst="line">
            <a:avLst/>
          </a:prstGeom>
          <a:ln w="25400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4" name="직선 화살표 연결선 243"/>
          <p:cNvCxnSpPr>
            <a:endCxn id="220" idx="4"/>
          </p:cNvCxnSpPr>
          <p:nvPr/>
        </p:nvCxnSpPr>
        <p:spPr>
          <a:xfrm flipH="1">
            <a:off x="7164288" y="3933056"/>
            <a:ext cx="288032" cy="0"/>
          </a:xfrm>
          <a:prstGeom prst="straightConnector1">
            <a:avLst/>
          </a:prstGeom>
          <a:ln w="25400">
            <a:solidFill>
              <a:srgbClr val="00B0F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2" name="직선 연결선 71"/>
          <p:cNvCxnSpPr/>
          <p:nvPr/>
        </p:nvCxnSpPr>
        <p:spPr>
          <a:xfrm>
            <a:off x="7236296" y="3861048"/>
            <a:ext cx="288032" cy="0"/>
          </a:xfrm>
          <a:prstGeom prst="line">
            <a:avLst/>
          </a:prstGeom>
          <a:ln w="25400"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5" name="직선 연결선 74"/>
          <p:cNvCxnSpPr/>
          <p:nvPr/>
        </p:nvCxnSpPr>
        <p:spPr>
          <a:xfrm>
            <a:off x="7524328" y="3861048"/>
            <a:ext cx="0" cy="648072"/>
          </a:xfrm>
          <a:prstGeom prst="line">
            <a:avLst/>
          </a:prstGeom>
          <a:ln w="25400"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9" name="직선 연결선 78"/>
          <p:cNvCxnSpPr/>
          <p:nvPr/>
        </p:nvCxnSpPr>
        <p:spPr>
          <a:xfrm>
            <a:off x="7524328" y="4509120"/>
            <a:ext cx="576064" cy="0"/>
          </a:xfrm>
          <a:prstGeom prst="line">
            <a:avLst/>
          </a:prstGeom>
          <a:ln w="25400"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1" name="직선 화살표 연결선 80"/>
          <p:cNvCxnSpPr/>
          <p:nvPr/>
        </p:nvCxnSpPr>
        <p:spPr>
          <a:xfrm flipV="1">
            <a:off x="8100392" y="4221088"/>
            <a:ext cx="0" cy="288032"/>
          </a:xfrm>
          <a:prstGeom prst="straightConnector1">
            <a:avLst/>
          </a:prstGeom>
          <a:ln w="25400">
            <a:solidFill>
              <a:srgbClr val="FFFF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2" name="사각형 설명선 81"/>
          <p:cNvSpPr/>
          <p:nvPr/>
        </p:nvSpPr>
        <p:spPr>
          <a:xfrm>
            <a:off x="3707904" y="5589240"/>
            <a:ext cx="648072" cy="216024"/>
          </a:xfrm>
          <a:prstGeom prst="wedgeRectCallout">
            <a:avLst>
              <a:gd name="adj1" fmla="val 66177"/>
              <a:gd name="adj2" fmla="val 33244"/>
            </a:avLst>
          </a:prstGeom>
          <a:solidFill>
            <a:schemeClr val="bg1"/>
          </a:solidFill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900" dirty="0" err="1" smtClean="0">
                <a:solidFill>
                  <a:srgbClr val="C00000"/>
                </a:solidFill>
                <a:latin typeface="HY강B" pitchFamily="18" charset="-127"/>
                <a:ea typeface="HY강B" pitchFamily="18" charset="-127"/>
              </a:rPr>
              <a:t>롯데마트</a:t>
            </a:r>
            <a:endParaRPr lang="ko-KR" altLang="en-US" sz="900" dirty="0">
              <a:solidFill>
                <a:srgbClr val="C00000"/>
              </a:solidFill>
              <a:latin typeface="HY강B" pitchFamily="18" charset="-127"/>
              <a:ea typeface="HY강B" pitchFamily="18" charset="-127"/>
            </a:endParaRPr>
          </a:p>
        </p:txBody>
      </p:sp>
      <p:sp>
        <p:nvSpPr>
          <p:cNvPr id="83" name="사각형 설명선 82"/>
          <p:cNvSpPr/>
          <p:nvPr/>
        </p:nvSpPr>
        <p:spPr>
          <a:xfrm>
            <a:off x="6012160" y="5661248"/>
            <a:ext cx="1080120" cy="216024"/>
          </a:xfrm>
          <a:prstGeom prst="wedgeRectCallout">
            <a:avLst>
              <a:gd name="adj1" fmla="val -63683"/>
              <a:gd name="adj2" fmla="val -5948"/>
            </a:avLst>
          </a:prstGeom>
          <a:solidFill>
            <a:schemeClr val="bg1"/>
          </a:solidFill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900" dirty="0" err="1" smtClean="0">
                <a:solidFill>
                  <a:srgbClr val="C00000"/>
                </a:solidFill>
                <a:latin typeface="HY강B" pitchFamily="18" charset="-127"/>
                <a:ea typeface="HY강B" pitchFamily="18" charset="-127"/>
              </a:rPr>
              <a:t>청라</a:t>
            </a:r>
            <a:r>
              <a:rPr lang="en-US" altLang="ko-KR" sz="900" dirty="0" smtClean="0">
                <a:solidFill>
                  <a:srgbClr val="C00000"/>
                </a:solidFill>
                <a:latin typeface="HY강B" pitchFamily="18" charset="-127"/>
                <a:ea typeface="HY강B" pitchFamily="18" charset="-127"/>
              </a:rPr>
              <a:t>1</a:t>
            </a:r>
            <a:r>
              <a:rPr lang="ko-KR" altLang="en-US" sz="900" dirty="0" smtClean="0">
                <a:solidFill>
                  <a:srgbClr val="C00000"/>
                </a:solidFill>
                <a:latin typeface="HY강B" pitchFamily="18" charset="-127"/>
                <a:ea typeface="HY강B" pitchFamily="18" charset="-127"/>
              </a:rPr>
              <a:t>동 주민센터</a:t>
            </a:r>
            <a:endParaRPr lang="en-US" altLang="ko-KR" sz="900" dirty="0" smtClean="0">
              <a:solidFill>
                <a:srgbClr val="C00000"/>
              </a:solidFill>
              <a:latin typeface="HY강B" pitchFamily="18" charset="-127"/>
              <a:ea typeface="HY강B" pitchFamily="18" charset="-127"/>
            </a:endParaRPr>
          </a:p>
        </p:txBody>
      </p:sp>
      <p:sp>
        <p:nvSpPr>
          <p:cNvPr id="84" name="사각형 설명선 83"/>
          <p:cNvSpPr/>
          <p:nvPr/>
        </p:nvSpPr>
        <p:spPr>
          <a:xfrm>
            <a:off x="8244408" y="4005064"/>
            <a:ext cx="576064" cy="216024"/>
          </a:xfrm>
          <a:prstGeom prst="wedgeRectCallout">
            <a:avLst>
              <a:gd name="adj1" fmla="val -63683"/>
              <a:gd name="adj2" fmla="val -5948"/>
            </a:avLst>
          </a:prstGeom>
          <a:solidFill>
            <a:schemeClr val="bg1"/>
          </a:solidFill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900" smtClean="0">
                <a:solidFill>
                  <a:srgbClr val="C00000"/>
                </a:solidFill>
                <a:latin typeface="HY강B" pitchFamily="18" charset="-127"/>
                <a:ea typeface="HY강B" pitchFamily="18" charset="-127"/>
              </a:rPr>
              <a:t>서구청</a:t>
            </a:r>
            <a:endParaRPr lang="en-US" altLang="ko-KR" sz="900" dirty="0" smtClean="0">
              <a:solidFill>
                <a:srgbClr val="C00000"/>
              </a:solidFill>
              <a:latin typeface="HY강B" pitchFamily="18" charset="-127"/>
              <a:ea typeface="HY강B" pitchFamily="18" charset="-127"/>
            </a:endParaRPr>
          </a:p>
        </p:txBody>
      </p:sp>
      <p:sp>
        <p:nvSpPr>
          <p:cNvPr id="85" name="사각형 설명선 84"/>
          <p:cNvSpPr/>
          <p:nvPr/>
        </p:nvSpPr>
        <p:spPr>
          <a:xfrm>
            <a:off x="6372200" y="3573016"/>
            <a:ext cx="648072" cy="216024"/>
          </a:xfrm>
          <a:prstGeom prst="wedgeRectCallout">
            <a:avLst>
              <a:gd name="adj1" fmla="val 68594"/>
              <a:gd name="adj2" fmla="val 56761"/>
            </a:avLst>
          </a:prstGeom>
          <a:solidFill>
            <a:schemeClr val="bg1"/>
          </a:solidFill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900" smtClean="0">
                <a:solidFill>
                  <a:srgbClr val="C00000"/>
                </a:solidFill>
                <a:latin typeface="HY강B" pitchFamily="18" charset="-127"/>
                <a:ea typeface="HY강B" pitchFamily="18" charset="-127"/>
              </a:rPr>
              <a:t>주경기장</a:t>
            </a:r>
            <a:endParaRPr lang="en-US" altLang="ko-KR" sz="900" dirty="0" smtClean="0">
              <a:solidFill>
                <a:srgbClr val="C00000"/>
              </a:solidFill>
              <a:latin typeface="HY강B" pitchFamily="18" charset="-127"/>
              <a:ea typeface="HY강B" pitchFamily="18" charset="-127"/>
            </a:endParaRPr>
          </a:p>
        </p:txBody>
      </p:sp>
      <p:sp>
        <p:nvSpPr>
          <p:cNvPr id="87" name="사각형 설명선 86"/>
          <p:cNvSpPr/>
          <p:nvPr/>
        </p:nvSpPr>
        <p:spPr>
          <a:xfrm>
            <a:off x="4788024" y="2420888"/>
            <a:ext cx="936104" cy="216024"/>
          </a:xfrm>
          <a:prstGeom prst="wedgeRectCallout">
            <a:avLst>
              <a:gd name="adj1" fmla="val 68594"/>
              <a:gd name="adj2" fmla="val 56761"/>
            </a:avLst>
          </a:prstGeom>
          <a:solidFill>
            <a:schemeClr val="bg1"/>
          </a:solidFill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900" dirty="0" err="1" smtClean="0">
                <a:solidFill>
                  <a:srgbClr val="C00000"/>
                </a:solidFill>
                <a:latin typeface="HY강B" pitchFamily="18" charset="-127"/>
                <a:ea typeface="HY강B" pitchFamily="18" charset="-127"/>
              </a:rPr>
              <a:t>녹청자박물관</a:t>
            </a:r>
            <a:endParaRPr lang="en-US" altLang="ko-KR" sz="900" dirty="0" smtClean="0">
              <a:solidFill>
                <a:srgbClr val="C00000"/>
              </a:solidFill>
              <a:latin typeface="HY강B" pitchFamily="18" charset="-127"/>
              <a:ea typeface="HY강B" pitchFamily="18" charset="-127"/>
            </a:endParaRPr>
          </a:p>
        </p:txBody>
      </p:sp>
      <p:sp>
        <p:nvSpPr>
          <p:cNvPr id="89" name="사각형 설명선 88"/>
          <p:cNvSpPr/>
          <p:nvPr/>
        </p:nvSpPr>
        <p:spPr>
          <a:xfrm>
            <a:off x="2195736" y="2852936"/>
            <a:ext cx="1008112" cy="216024"/>
          </a:xfrm>
          <a:prstGeom prst="wedgeRectCallout">
            <a:avLst>
              <a:gd name="adj1" fmla="val 60195"/>
              <a:gd name="adj2" fmla="val 52842"/>
            </a:avLst>
          </a:prstGeom>
          <a:solidFill>
            <a:schemeClr val="bg1"/>
          </a:solidFill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900" smtClean="0">
                <a:solidFill>
                  <a:srgbClr val="C00000"/>
                </a:solidFill>
                <a:latin typeface="HY강B" pitchFamily="18" charset="-127"/>
                <a:ea typeface="HY강B" pitchFamily="18" charset="-127"/>
              </a:rPr>
              <a:t>청라국제도시역</a:t>
            </a:r>
            <a:endParaRPr lang="en-US" altLang="ko-KR" sz="900" dirty="0" smtClean="0">
              <a:solidFill>
                <a:srgbClr val="C00000"/>
              </a:solidFill>
              <a:latin typeface="HY강B" pitchFamily="18" charset="-127"/>
              <a:ea typeface="HY강B" pitchFamily="18" charset="-127"/>
            </a:endParaRPr>
          </a:p>
        </p:txBody>
      </p:sp>
      <p:sp>
        <p:nvSpPr>
          <p:cNvPr id="92" name="사각형 설명선 91"/>
          <p:cNvSpPr/>
          <p:nvPr/>
        </p:nvSpPr>
        <p:spPr>
          <a:xfrm>
            <a:off x="4355976" y="1484784"/>
            <a:ext cx="1008112" cy="216024"/>
          </a:xfrm>
          <a:prstGeom prst="wedgeRectCallout">
            <a:avLst>
              <a:gd name="adj1" fmla="val -37228"/>
              <a:gd name="adj2" fmla="val 84197"/>
            </a:avLst>
          </a:prstGeom>
          <a:solidFill>
            <a:schemeClr val="bg1"/>
          </a:solidFill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900" dirty="0" smtClean="0">
                <a:solidFill>
                  <a:srgbClr val="C00000"/>
                </a:solidFill>
                <a:latin typeface="HY강B" pitchFamily="18" charset="-127"/>
                <a:ea typeface="HY강B" pitchFamily="18" charset="-127"/>
              </a:rPr>
              <a:t>국립생물자원관</a:t>
            </a:r>
            <a:endParaRPr lang="en-US" altLang="ko-KR" sz="900" dirty="0" smtClean="0">
              <a:solidFill>
                <a:srgbClr val="C00000"/>
              </a:solidFill>
              <a:latin typeface="HY강B" pitchFamily="18" charset="-127"/>
              <a:ea typeface="HY강B" pitchFamily="18" charset="-127"/>
            </a:endParaRPr>
          </a:p>
        </p:txBody>
      </p:sp>
      <p:sp>
        <p:nvSpPr>
          <p:cNvPr id="95" name="사각형 설명선 94"/>
          <p:cNvSpPr/>
          <p:nvPr/>
        </p:nvSpPr>
        <p:spPr>
          <a:xfrm>
            <a:off x="5724128" y="332656"/>
            <a:ext cx="1296144" cy="360040"/>
          </a:xfrm>
          <a:prstGeom prst="wedgeRectCallout">
            <a:avLst>
              <a:gd name="adj1" fmla="val -41147"/>
              <a:gd name="adj2" fmla="val 88900"/>
            </a:avLst>
          </a:prstGeom>
          <a:solidFill>
            <a:schemeClr val="bg1"/>
          </a:solidFill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900" err="1" smtClean="0">
                <a:solidFill>
                  <a:srgbClr val="C00000"/>
                </a:solidFill>
                <a:latin typeface="HY강B" pitchFamily="18" charset="-127"/>
                <a:ea typeface="HY강B" pitchFamily="18" charset="-127"/>
              </a:rPr>
              <a:t>드림파크국화축제장</a:t>
            </a:r>
            <a:r>
              <a:rPr lang="en-US" altLang="ko-KR" sz="900" dirty="0" smtClean="0">
                <a:solidFill>
                  <a:srgbClr val="C00000"/>
                </a:solidFill>
                <a:latin typeface="HY강B" pitchFamily="18" charset="-127"/>
                <a:ea typeface="HY강B" pitchFamily="18" charset="-127"/>
              </a:rPr>
              <a:t>/</a:t>
            </a:r>
            <a:r>
              <a:rPr lang="ko-KR" altLang="en-US" sz="900" dirty="0" err="1" smtClean="0">
                <a:solidFill>
                  <a:srgbClr val="C00000"/>
                </a:solidFill>
                <a:latin typeface="HY강B" pitchFamily="18" charset="-127"/>
                <a:ea typeface="HY강B" pitchFamily="18" charset="-127"/>
              </a:rPr>
              <a:t>녹청자축제장</a:t>
            </a:r>
            <a:endParaRPr lang="en-US" altLang="ko-KR" sz="900" dirty="0" smtClean="0">
              <a:solidFill>
                <a:srgbClr val="C00000"/>
              </a:solidFill>
              <a:latin typeface="HY강B" pitchFamily="18" charset="-127"/>
              <a:ea typeface="HY강B" pitchFamily="18" charset="-127"/>
            </a:endParaRPr>
          </a:p>
        </p:txBody>
      </p:sp>
      <p:sp>
        <p:nvSpPr>
          <p:cNvPr id="96" name="사각형 설명선 95"/>
          <p:cNvSpPr/>
          <p:nvPr/>
        </p:nvSpPr>
        <p:spPr>
          <a:xfrm>
            <a:off x="611560" y="2420888"/>
            <a:ext cx="576064" cy="216024"/>
          </a:xfrm>
          <a:prstGeom prst="wedgeRectCallout">
            <a:avLst>
              <a:gd name="adj1" fmla="val 60195"/>
              <a:gd name="adj2" fmla="val 52842"/>
            </a:avLst>
          </a:prstGeom>
          <a:solidFill>
            <a:schemeClr val="bg1"/>
          </a:solidFill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900" dirty="0" smtClean="0">
                <a:solidFill>
                  <a:srgbClr val="C00000"/>
                </a:solidFill>
                <a:latin typeface="HY강B" pitchFamily="18" charset="-127"/>
                <a:ea typeface="HY강B" pitchFamily="18" charset="-127"/>
              </a:rPr>
              <a:t>정서진</a:t>
            </a:r>
            <a:endParaRPr lang="en-US" altLang="ko-KR" sz="900" dirty="0" smtClean="0">
              <a:solidFill>
                <a:srgbClr val="C00000"/>
              </a:solidFill>
              <a:latin typeface="HY강B" pitchFamily="18" charset="-127"/>
              <a:ea typeface="HY강B" pitchFamily="18" charset="-127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208</TotalTime>
  <Words>15</Words>
  <Application>Microsoft Office PowerPoint</Application>
  <PresentationFormat>화면 슬라이드 쇼(4:3)</PresentationFormat>
  <Paragraphs>10</Paragraphs>
  <Slides>1</Slides>
  <Notes>0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1</vt:i4>
      </vt:variant>
    </vt:vector>
  </HeadingPairs>
  <TitlesOfParts>
    <vt:vector size="2" baseType="lpstr">
      <vt:lpstr>Office 테마</vt:lpstr>
      <vt:lpstr>슬라이드 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슬라이드 1</dc:title>
  <dc:creator>seogu</dc:creator>
  <cp:lastModifiedBy>seogu</cp:lastModifiedBy>
  <cp:revision>25</cp:revision>
  <dcterms:created xsi:type="dcterms:W3CDTF">2014-09-16T00:27:52Z</dcterms:created>
  <dcterms:modified xsi:type="dcterms:W3CDTF">2014-09-16T08:07:37Z</dcterms:modified>
</cp:coreProperties>
</file>