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0" r:id="rId1"/>
  </p:sldMasterIdLst>
  <p:notesMasterIdLst>
    <p:notesMasterId r:id="rId3"/>
  </p:notesMasterIdLst>
  <p:sldIdLst>
    <p:sldId id="269" r:id="rId2"/>
  </p:sldIdLst>
  <p:sldSz cx="10439400" cy="7199313"/>
  <p:notesSz cx="6807200" cy="9939338"/>
  <p:defaultTextStyle>
    <a:defPPr>
      <a:defRPr lang="ko-KR"/>
    </a:defPPr>
    <a:lvl1pPr marL="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1pPr>
    <a:lvl2pPr marL="4908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2pPr>
    <a:lvl3pPr marL="9817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3pPr>
    <a:lvl4pPr marL="14725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4pPr>
    <a:lvl5pPr marL="19634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5pPr>
    <a:lvl6pPr marL="245425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6pPr>
    <a:lvl7pPr marL="2945100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7pPr>
    <a:lvl8pPr marL="3435949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8pPr>
    <a:lvl9pPr marL="3926799" algn="l" defTabSz="981700" rtl="0" eaLnBrk="1" latinLnBrk="1" hangingPunct="1">
      <a:defRPr sz="193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491D"/>
    <a:srgbClr val="F7B5A3"/>
    <a:srgbClr val="F18365"/>
    <a:srgbClr val="131E0C"/>
    <a:srgbClr val="7ACA44"/>
    <a:srgbClr val="0085C2"/>
    <a:srgbClr val="A1C14D"/>
    <a:srgbClr val="00A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6060" autoAdjust="0"/>
    <p:restoredTop sz="94660"/>
  </p:normalViewPr>
  <p:slideViewPr>
    <p:cSldViewPr snapToGrid="0">
      <p:cViewPr>
        <p:scale>
          <a:sx n="118" d="100"/>
          <a:sy n="118" d="100"/>
        </p:scale>
        <p:origin x="-1824" y="-42"/>
      </p:cViewPr>
      <p:guideLst>
        <p:guide orient="horz" pos="2267"/>
        <p:guide pos="328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2" d="100"/>
          <a:sy n="72" d="100"/>
        </p:scale>
        <p:origin x="225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8553B-C140-4933-BE8D-E19E7269B66D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71550" y="1243013"/>
            <a:ext cx="48641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C52BE-1DE1-4D39-B5CB-D9BFA40C50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708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1178222"/>
            <a:ext cx="8873490" cy="2506427"/>
          </a:xfrm>
          <a:prstGeom prst="rect">
            <a:avLst/>
          </a:prstGeom>
        </p:spPr>
        <p:txBody>
          <a:bodyPr anchor="b"/>
          <a:lstStyle>
            <a:lvl1pPr algn="ctr">
              <a:defRPr sz="62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3781306"/>
            <a:ext cx="7829550" cy="17381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520"/>
            </a:lvl1pPr>
            <a:lvl2pPr marL="479969" indent="0" algn="ctr">
              <a:buNone/>
              <a:defRPr sz="2100"/>
            </a:lvl2pPr>
            <a:lvl3pPr marL="959937" indent="0" algn="ctr">
              <a:buNone/>
              <a:defRPr sz="1890"/>
            </a:lvl3pPr>
            <a:lvl4pPr marL="1439906" indent="0" algn="ctr">
              <a:buNone/>
              <a:defRPr sz="1680"/>
            </a:lvl4pPr>
            <a:lvl5pPr marL="1919874" indent="0" algn="ctr">
              <a:buNone/>
              <a:defRPr sz="1680"/>
            </a:lvl5pPr>
            <a:lvl6pPr marL="2399843" indent="0" algn="ctr">
              <a:buNone/>
              <a:defRPr sz="1680"/>
            </a:lvl6pPr>
            <a:lvl7pPr marL="2879811" indent="0" algn="ctr">
              <a:buNone/>
              <a:defRPr sz="1680"/>
            </a:lvl7pPr>
            <a:lvl8pPr marL="3359780" indent="0" algn="ctr">
              <a:buNone/>
              <a:defRPr sz="1680"/>
            </a:lvl8pPr>
            <a:lvl9pPr marL="3839748" indent="0" algn="ctr">
              <a:buNone/>
              <a:defRPr sz="168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85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709" y="1090245"/>
            <a:ext cx="9003983" cy="684587"/>
          </a:xfrm>
          <a:prstGeom prst="rect">
            <a:avLst/>
          </a:prstGeom>
        </p:spPr>
        <p:txBody>
          <a:bodyPr/>
          <a:lstStyle>
            <a:lvl1pPr algn="ctr"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709" y="1916484"/>
            <a:ext cx="9003983" cy="444914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5932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1794831"/>
            <a:ext cx="9003983" cy="2994714"/>
          </a:xfrm>
          <a:prstGeom prst="rect">
            <a:avLst/>
          </a:prstGeom>
        </p:spPr>
        <p:txBody>
          <a:bodyPr anchor="b"/>
          <a:lstStyle>
            <a:lvl1pPr>
              <a:defRPr sz="62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4817876"/>
            <a:ext cx="9003983" cy="15748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799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59937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39906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19874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399843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79811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597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39748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720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709" y="383299"/>
            <a:ext cx="9003983" cy="1391534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1916484"/>
            <a:ext cx="4436745" cy="45678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1916484"/>
            <a:ext cx="4436745" cy="456789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667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383299"/>
            <a:ext cx="9003983" cy="1391534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1764832"/>
            <a:ext cx="4416355" cy="8649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520" b="1"/>
            </a:lvl1pPr>
            <a:lvl2pPr marL="479969" indent="0">
              <a:buNone/>
              <a:defRPr sz="2100" b="1"/>
            </a:lvl2pPr>
            <a:lvl3pPr marL="959937" indent="0">
              <a:buNone/>
              <a:defRPr sz="1890" b="1"/>
            </a:lvl3pPr>
            <a:lvl4pPr marL="1439906" indent="0">
              <a:buNone/>
              <a:defRPr sz="1680" b="1"/>
            </a:lvl4pPr>
            <a:lvl5pPr marL="1919874" indent="0">
              <a:buNone/>
              <a:defRPr sz="1680" b="1"/>
            </a:lvl5pPr>
            <a:lvl6pPr marL="2399843" indent="0">
              <a:buNone/>
              <a:defRPr sz="1680" b="1"/>
            </a:lvl6pPr>
            <a:lvl7pPr marL="2879811" indent="0">
              <a:buNone/>
              <a:defRPr sz="1680" b="1"/>
            </a:lvl7pPr>
            <a:lvl8pPr marL="3359780" indent="0">
              <a:buNone/>
              <a:defRPr sz="1680" b="1"/>
            </a:lvl8pPr>
            <a:lvl9pPr marL="3839748" indent="0">
              <a:buNone/>
              <a:defRPr sz="168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2629749"/>
            <a:ext cx="4416355" cy="38679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1764832"/>
            <a:ext cx="4438105" cy="86491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520" b="1"/>
            </a:lvl1pPr>
            <a:lvl2pPr marL="479969" indent="0">
              <a:buNone/>
              <a:defRPr sz="2100" b="1"/>
            </a:lvl2pPr>
            <a:lvl3pPr marL="959937" indent="0">
              <a:buNone/>
              <a:defRPr sz="1890" b="1"/>
            </a:lvl3pPr>
            <a:lvl4pPr marL="1439906" indent="0">
              <a:buNone/>
              <a:defRPr sz="1680" b="1"/>
            </a:lvl4pPr>
            <a:lvl5pPr marL="1919874" indent="0">
              <a:buNone/>
              <a:defRPr sz="1680" b="1"/>
            </a:lvl5pPr>
            <a:lvl6pPr marL="2399843" indent="0">
              <a:buNone/>
              <a:defRPr sz="1680" b="1"/>
            </a:lvl6pPr>
            <a:lvl7pPr marL="2879811" indent="0">
              <a:buNone/>
              <a:defRPr sz="1680" b="1"/>
            </a:lvl7pPr>
            <a:lvl8pPr marL="3359780" indent="0">
              <a:buNone/>
              <a:defRPr sz="1680" b="1"/>
            </a:lvl8pPr>
            <a:lvl9pPr marL="3839748" indent="0">
              <a:buNone/>
              <a:defRPr sz="168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2629749"/>
            <a:ext cx="4438105" cy="38679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84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709" y="383299"/>
            <a:ext cx="9003983" cy="1391534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268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603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479954"/>
            <a:ext cx="3366978" cy="1679840"/>
          </a:xfrm>
          <a:prstGeom prst="rect">
            <a:avLst/>
          </a:prstGeom>
        </p:spPr>
        <p:txBody>
          <a:bodyPr anchor="b"/>
          <a:lstStyle>
            <a:lvl1pPr>
              <a:defRPr sz="335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1036570"/>
            <a:ext cx="5284946" cy="5116178"/>
          </a:xfrm>
          <a:prstGeom prst="rect">
            <a:avLst/>
          </a:prstGeom>
        </p:spPr>
        <p:txBody>
          <a:bodyPr/>
          <a:lstStyle>
            <a:lvl1pPr>
              <a:defRPr sz="3359"/>
            </a:lvl1pPr>
            <a:lvl2pPr>
              <a:defRPr sz="2939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2159794"/>
            <a:ext cx="3366978" cy="40012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80"/>
            </a:lvl1pPr>
            <a:lvl2pPr marL="479969" indent="0">
              <a:buNone/>
              <a:defRPr sz="1470"/>
            </a:lvl2pPr>
            <a:lvl3pPr marL="959937" indent="0">
              <a:buNone/>
              <a:defRPr sz="1260"/>
            </a:lvl3pPr>
            <a:lvl4pPr marL="1439906" indent="0">
              <a:buNone/>
              <a:defRPr sz="1050"/>
            </a:lvl4pPr>
            <a:lvl5pPr marL="1919874" indent="0">
              <a:buNone/>
              <a:defRPr sz="1050"/>
            </a:lvl5pPr>
            <a:lvl6pPr marL="2399843" indent="0">
              <a:buNone/>
              <a:defRPr sz="1050"/>
            </a:lvl6pPr>
            <a:lvl7pPr marL="2879811" indent="0">
              <a:buNone/>
              <a:defRPr sz="1050"/>
            </a:lvl7pPr>
            <a:lvl8pPr marL="3359780" indent="0">
              <a:buNone/>
              <a:defRPr sz="1050"/>
            </a:lvl8pPr>
            <a:lvl9pPr marL="3839748" indent="0">
              <a:buNone/>
              <a:defRPr sz="10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449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479954"/>
            <a:ext cx="3366978" cy="1679840"/>
          </a:xfrm>
          <a:prstGeom prst="rect">
            <a:avLst/>
          </a:prstGeom>
        </p:spPr>
        <p:txBody>
          <a:bodyPr anchor="b"/>
          <a:lstStyle>
            <a:lvl1pPr>
              <a:defRPr sz="335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1036570"/>
            <a:ext cx="5284946" cy="5116178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359"/>
            </a:lvl1pPr>
            <a:lvl2pPr marL="479969" indent="0">
              <a:buNone/>
              <a:defRPr sz="2939"/>
            </a:lvl2pPr>
            <a:lvl3pPr marL="959937" indent="0">
              <a:buNone/>
              <a:defRPr sz="2520"/>
            </a:lvl3pPr>
            <a:lvl4pPr marL="1439906" indent="0">
              <a:buNone/>
              <a:defRPr sz="2100"/>
            </a:lvl4pPr>
            <a:lvl5pPr marL="1919874" indent="0">
              <a:buNone/>
              <a:defRPr sz="2100"/>
            </a:lvl5pPr>
            <a:lvl6pPr marL="2399843" indent="0">
              <a:buNone/>
              <a:defRPr sz="2100"/>
            </a:lvl6pPr>
            <a:lvl7pPr marL="2879811" indent="0">
              <a:buNone/>
              <a:defRPr sz="2100"/>
            </a:lvl7pPr>
            <a:lvl8pPr marL="3359780" indent="0">
              <a:buNone/>
              <a:defRPr sz="2100"/>
            </a:lvl8pPr>
            <a:lvl9pPr marL="3839748" indent="0">
              <a:buNone/>
              <a:defRPr sz="21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2159794"/>
            <a:ext cx="3366978" cy="40012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80"/>
            </a:lvl1pPr>
            <a:lvl2pPr marL="479969" indent="0">
              <a:buNone/>
              <a:defRPr sz="1470"/>
            </a:lvl2pPr>
            <a:lvl3pPr marL="959937" indent="0">
              <a:buNone/>
              <a:defRPr sz="1260"/>
            </a:lvl3pPr>
            <a:lvl4pPr marL="1439906" indent="0">
              <a:buNone/>
              <a:defRPr sz="1050"/>
            </a:lvl4pPr>
            <a:lvl5pPr marL="1919874" indent="0">
              <a:buNone/>
              <a:defRPr sz="1050"/>
            </a:lvl5pPr>
            <a:lvl6pPr marL="2399843" indent="0">
              <a:buNone/>
              <a:defRPr sz="1050"/>
            </a:lvl6pPr>
            <a:lvl7pPr marL="2879811" indent="0">
              <a:buNone/>
              <a:defRPr sz="1050"/>
            </a:lvl7pPr>
            <a:lvl8pPr marL="3359780" indent="0">
              <a:buNone/>
              <a:defRPr sz="1050"/>
            </a:lvl8pPr>
            <a:lvl9pPr marL="3839748" indent="0">
              <a:buNone/>
              <a:defRPr sz="10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3740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709" y="383299"/>
            <a:ext cx="9003983" cy="1391534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09" y="1916484"/>
            <a:ext cx="9003983" cy="45678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9867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383297"/>
            <a:ext cx="2250996" cy="610108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383297"/>
            <a:ext cx="6622494" cy="610108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17709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A86C7237-408D-415A-9D41-704438A407EA}" type="datetimeFigureOut">
              <a:rPr lang="ko-KR" altLang="en-US" smtClean="0"/>
              <a:t>2018-01-11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58051" y="6672698"/>
            <a:ext cx="3523298" cy="383297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2826" y="6672698"/>
            <a:ext cx="2348865" cy="383297"/>
          </a:xfrm>
          <a:prstGeom prst="rect">
            <a:avLst/>
          </a:prstGeom>
        </p:spPr>
        <p:txBody>
          <a:bodyPr/>
          <a:lstStyle/>
          <a:p>
            <a:fld id="{949C3374-8516-4671-89B4-AD32867498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826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 userDrawn="1"/>
        </p:nvSpPr>
        <p:spPr>
          <a:xfrm>
            <a:off x="164122" y="480646"/>
            <a:ext cx="10105145" cy="6622326"/>
          </a:xfrm>
          <a:prstGeom prst="roundRect">
            <a:avLst>
              <a:gd name="adj" fmla="val 100"/>
            </a:avLst>
          </a:prstGeom>
          <a:noFill/>
          <a:ln w="190500">
            <a:gradFill flip="none" rotWithShape="1">
              <a:gsLst>
                <a:gs pos="0">
                  <a:srgbClr val="00ABCD"/>
                </a:gs>
                <a:gs pos="46000">
                  <a:srgbClr val="7ACA44"/>
                </a:gs>
                <a:gs pos="100000">
                  <a:srgbClr val="00ABCD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3721" tIns="16861" rIns="33721" bIns="1686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664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13"/>
          <a:srcRect l="4166" t="2375" r="4107" b="6225"/>
          <a:stretch/>
        </p:blipFill>
        <p:spPr>
          <a:xfrm>
            <a:off x="4737979" y="33857"/>
            <a:ext cx="961032" cy="957600"/>
          </a:xfrm>
          <a:prstGeom prst="ellipse">
            <a:avLst/>
          </a:prstGeom>
        </p:spPr>
      </p:pic>
      <p:pic>
        <p:nvPicPr>
          <p:cNvPr id="5" name="_x365284568" descr="DRW0000188c3336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7"/>
          <a:stretch/>
        </p:blipFill>
        <p:spPr bwMode="auto">
          <a:xfrm>
            <a:off x="2579238" y="6433880"/>
            <a:ext cx="5274911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39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p:txStyles>
    <p:titleStyle>
      <a:lvl1pPr algn="l" defTabSz="959937" rtl="0" eaLnBrk="1" latinLnBrk="1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84" indent="-239984" algn="l" defTabSz="959937" rtl="0" eaLnBrk="1" latinLnBrk="1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953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199921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79890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59859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39827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19796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599764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79733" indent="-239984" algn="l" defTabSz="959937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79969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59937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39906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19874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399843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79811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59780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39748" algn="l" defTabSz="959937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445" y="684066"/>
            <a:ext cx="47339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언제나 열린 </a:t>
            </a:r>
            <a:r>
              <a:rPr lang="ko-KR" altLang="en-US" sz="4400" b="1" dirty="0" smtClean="0">
                <a:solidFill>
                  <a:srgbClr val="EB4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스마트도서관</a:t>
            </a:r>
            <a:endParaRPr lang="ko-KR" altLang="en-US" sz="4400" b="1" dirty="0">
              <a:solidFill>
                <a:srgbClr val="EB49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790" y="1816907"/>
            <a:ext cx="7557770" cy="98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◈ </a:t>
            </a:r>
            <a:r>
              <a:rPr lang="ko-KR" altLang="en-US" b="1" dirty="0" err="1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이용대상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서구 </a:t>
            </a:r>
            <a:r>
              <a:rPr lang="ko-KR" altLang="en-US" b="1" dirty="0" err="1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구립도서관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통합 회원</a:t>
            </a:r>
            <a:endParaRPr lang="en-US" altLang="ko-KR" b="1" dirty="0" smtClean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◈ </a:t>
            </a:r>
            <a:r>
              <a:rPr lang="ko-KR" altLang="en-US" b="1" dirty="0" err="1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대출권수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1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인 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권      ◈ 대출기간 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7</a:t>
            </a:r>
            <a:r>
              <a:rPr lang="ko-KR" altLang="en-US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 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b="1" dirty="0" err="1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연장불가</a:t>
            </a:r>
            <a:r>
              <a:rPr lang="en-US" altLang="ko-KR" b="1" dirty="0" smtClean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en-US" b="1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" y="3082210"/>
            <a:ext cx="1005840" cy="686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회원가입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절   차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7" name="갈매기형 수장 6"/>
          <p:cNvSpPr/>
          <p:nvPr/>
        </p:nvSpPr>
        <p:spPr>
          <a:xfrm>
            <a:off x="1371600" y="2987485"/>
            <a:ext cx="3639312" cy="876430"/>
          </a:xfrm>
          <a:prstGeom prst="chevron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800" b="1" spc="-15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도서관 홈페이지 준회원 가입</a:t>
            </a:r>
            <a:endParaRPr lang="en-US" altLang="ko-KR" sz="1800" b="1" spc="-15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휴대폰 및 공공아이핀을 통한 실명인증</a:t>
            </a:r>
            <a:r>
              <a:rPr lang="en-US" altLang="ko-KR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8" name="갈매기형 수장 7"/>
          <p:cNvSpPr/>
          <p:nvPr/>
        </p:nvSpPr>
        <p:spPr>
          <a:xfrm>
            <a:off x="4818888" y="2987486"/>
            <a:ext cx="5257800" cy="876432"/>
          </a:xfrm>
          <a:prstGeom prst="chevr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1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도서관 방문 후 정회원 가입</a:t>
            </a:r>
            <a:endParaRPr lang="en-US" altLang="ko-KR" sz="21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현재 주소지 확인 가능한 신분증 및 </a:t>
            </a:r>
            <a:r>
              <a:rPr lang="en-US" altLang="ko-KR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3</a:t>
            </a:r>
            <a:r>
              <a:rPr lang="ko-KR" altLang="en-US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개월 이내 주민등록등본 지참</a:t>
            </a:r>
            <a:r>
              <a:rPr lang="en-US" altLang="ko-KR" sz="1200" dirty="0" smtClean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en-US" sz="12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114549"/>
              </p:ext>
            </p:extLst>
          </p:nvPr>
        </p:nvGraphicFramePr>
        <p:xfrm>
          <a:off x="475488" y="4050124"/>
          <a:ext cx="9601200" cy="22768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395728">
                  <a:extLst>
                    <a:ext uri="{9D8B030D-6E8A-4147-A177-3AD203B41FA5}">
                      <a16:colId xmlns="" xmlns:a16="http://schemas.microsoft.com/office/drawing/2014/main" val="1854205260"/>
                    </a:ext>
                  </a:extLst>
                </a:gridCol>
                <a:gridCol w="4572000">
                  <a:extLst>
                    <a:ext uri="{9D8B030D-6E8A-4147-A177-3AD203B41FA5}">
                      <a16:colId xmlns="" xmlns:a16="http://schemas.microsoft.com/office/drawing/2014/main" val="4040996933"/>
                    </a:ext>
                  </a:extLst>
                </a:gridCol>
                <a:gridCol w="2633472">
                  <a:extLst>
                    <a:ext uri="{9D8B030D-6E8A-4147-A177-3AD203B41FA5}">
                      <a16:colId xmlns="" xmlns:a16="http://schemas.microsoft.com/office/drawing/2014/main" val="4573089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도서관명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주소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대표전화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366858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검암도서관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인천 서구 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검암로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번길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032-565-1610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56285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석남도서관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인천 서구 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서달로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137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번길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6-12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032-575-2600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60012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검단도서관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인천 서구 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완정로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92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번길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18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032-561-4117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25393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심곡도서관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인천 서구 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심곡로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31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032-568-0133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873691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신석도서관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인천 서구 </a:t>
                      </a:r>
                      <a:r>
                        <a:rPr lang="ko-KR" altLang="en-US" dirty="0" err="1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염곡로</a:t>
                      </a:r>
                      <a:r>
                        <a:rPr lang="ko-KR" altLang="en-US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299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032-571-9457</a:t>
                      </a:r>
                      <a:endParaRPr lang="ko-KR" altLang="en-US" dirty="0"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57590473"/>
                  </a:ext>
                </a:extLst>
              </a:tr>
            </a:tbl>
          </a:graphicData>
        </a:graphic>
      </p:graphicFrame>
      <p:pic>
        <p:nvPicPr>
          <p:cNvPr id="10" name="그림 9" descr="[교통카드] &lt;strong&gt;지하철&lt;/strong&gt; 정기권으로 교통요금 절약하는 법:) : 네이버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647" y="274501"/>
            <a:ext cx="3357753" cy="2150777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48027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</TotalTime>
  <Words>96</Words>
  <Application>Microsoft Office PowerPoint</Application>
  <PresentationFormat>사용자 지정</PresentationFormat>
  <Paragraphs>27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issi</dc:creator>
  <cp:lastModifiedBy>Seogu</cp:lastModifiedBy>
  <cp:revision>46</cp:revision>
  <cp:lastPrinted>2015-03-10T02:35:13Z</cp:lastPrinted>
  <dcterms:created xsi:type="dcterms:W3CDTF">2015-03-04T10:59:15Z</dcterms:created>
  <dcterms:modified xsi:type="dcterms:W3CDTF">2018-01-11T00:59:52Z</dcterms:modified>
</cp:coreProperties>
</file>