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206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05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524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122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170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030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504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381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35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086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E4A45-E6EE-4FAD-AD81-D46B4F2AC2E1}" type="datetimeFigureOut">
              <a:rPr lang="ko-KR" altLang="en-US" smtClean="0"/>
              <a:t>2016-03-23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F4234-1CD6-48AC-8758-F53420482D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7776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96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9832" y="404664"/>
            <a:ext cx="5976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서구보건소와 함께하는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fontAlgn="base" latinLnBrk="0"/>
            <a:r>
              <a:rPr lang="en-US" altLang="ko-KR" sz="6000" b="1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『</a:t>
            </a:r>
            <a:r>
              <a:rPr lang="ko-KR" altLang="en-US" sz="6000" b="1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걷기동호회</a:t>
            </a:r>
            <a:r>
              <a:rPr lang="en-US" altLang="ko-KR" sz="6000" b="1" spc="-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』</a:t>
            </a:r>
            <a:r>
              <a:rPr lang="ko-KR" altLang="en-US" sz="6000" b="1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모집</a:t>
            </a:r>
            <a:endParaRPr lang="ko-KR" altLang="en-US" sz="6000" spc="-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9513" y="1772816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서구보건소에서 서구민의 건강증진을 위하여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fontAlgn="base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걷기동호회를 활성화하고자 합니다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.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3229" y="2636912"/>
            <a:ext cx="554461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❍ 모 집 기 간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: 2016. 3. 28. ~ 4. 15.</a:t>
            </a:r>
            <a:endParaRPr lang="ko-KR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❍ 모 집 대 상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: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걷기에 관심 있는 지역주민 누구나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❍ 신 청 방 법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: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유선 또는 방문신청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(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신청서작성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)</a:t>
            </a:r>
            <a:endParaRPr lang="ko-KR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❍ 활 동 내 용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: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걷기코스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,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숲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함께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걷기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               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보행측정검사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,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걷기교육지원 등</a:t>
            </a:r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개성체" panose="02020603020101020101" pitchFamily="18" charset="-127"/>
              <a:ea typeface="MD개성체" panose="0202060302010102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개성체" panose="02020603020101020101" pitchFamily="18" charset="-127"/>
                <a:ea typeface="MD개성체" panose="02020603020101020101" pitchFamily="18" charset="-127"/>
              </a:rPr>
              <a:t> 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그래픽" panose="02030600000101010101" pitchFamily="18" charset="-127"/>
                <a:ea typeface="HY그래픽" panose="02030600000101010101" pitchFamily="18" charset="-127"/>
              </a:rPr>
              <a:t>서구보건소 운동상담실  ☎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그래픽" panose="02030600000101010101" pitchFamily="18" charset="-127"/>
                <a:ea typeface="HY그래픽" panose="02030600000101010101" pitchFamily="18" charset="-127"/>
              </a:rPr>
              <a:t>032-560-5049, 5059</a:t>
            </a:r>
          </a:p>
          <a:p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그래픽" panose="02030600000101010101" pitchFamily="18" charset="-127"/>
                <a:ea typeface="HY그래픽" panose="02030600000101010101" pitchFamily="18" charset="-127"/>
              </a:rPr>
              <a:t>                                  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그래픽" panose="02030600000101010101" pitchFamily="18" charset="-127"/>
                <a:ea typeface="HY그래픽" panose="02030600000101010101" pitchFamily="18" charset="-127"/>
              </a:rPr>
              <a:t>fax 032-560-2803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그래픽" panose="02030600000101010101" pitchFamily="18" charset="-127"/>
                <a:ea typeface="HY그래픽" panose="02030600000101010101" pitchFamily="18" charset="-127"/>
              </a:rPr>
              <a:t>                               </a:t>
            </a:r>
            <a:r>
              <a:rPr lang="en-US" altLang="ko-KR" sz="1600" b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그래픽" panose="02030600000101010101" pitchFamily="18" charset="-127"/>
                <a:ea typeface="HY그래픽" panose="02030600000101010101" pitchFamily="18" charset="-127"/>
              </a:rPr>
              <a:t>e-mail ssmun1404@citizen.seoul.kr</a:t>
            </a:r>
            <a:endParaRPr lang="ko-KR" altLang="en-US" sz="1600" b="1" spc="-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194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83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5</cp:revision>
  <dcterms:created xsi:type="dcterms:W3CDTF">2016-03-23T02:27:18Z</dcterms:created>
  <dcterms:modified xsi:type="dcterms:W3CDTF">2016-03-23T06:20:26Z</dcterms:modified>
</cp:coreProperties>
</file>