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564" autoAdjust="0"/>
  </p:normalViewPr>
  <p:slideViewPr>
    <p:cSldViewPr>
      <p:cViewPr>
        <p:scale>
          <a:sx n="100" d="100"/>
          <a:sy n="100" d="100"/>
        </p:scale>
        <p:origin x="-2892" y="28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5155893"/>
            <a:ext cx="6858000" cy="3988107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6858000" cy="515589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353641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5346" y="6736727"/>
            <a:ext cx="4227758" cy="117615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2015-07-27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3186" y="4176388"/>
            <a:ext cx="5381513" cy="2390889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2015-07-27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857250" y="975360"/>
            <a:ext cx="4800600" cy="46329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55893"/>
            <a:ext cx="6858000" cy="3988107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6858000" cy="515589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53641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896" y="2896864"/>
            <a:ext cx="4475000" cy="3231128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6828" y="6143348"/>
            <a:ext cx="4477871" cy="1113947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2015-07-27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2015-07-27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57249" y="975359"/>
            <a:ext cx="2510028" cy="46329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3483864" y="975360"/>
            <a:ext cx="2510028" cy="46329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975360"/>
            <a:ext cx="2510028" cy="853016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7335" y="1867103"/>
            <a:ext cx="2510028" cy="3657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5477" y="975360"/>
            <a:ext cx="2510028" cy="853016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1865376"/>
            <a:ext cx="2510028" cy="3657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2015-07-27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2015-07-27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2015-07-27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322" y="2946401"/>
            <a:ext cx="2727064" cy="1677991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5137" y="975360"/>
            <a:ext cx="3012814" cy="6526307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824" y="4663736"/>
            <a:ext cx="2541495" cy="28526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2015-07-27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55893"/>
            <a:ext cx="6858000" cy="3988107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6858000" cy="515589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353641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356381" y="1524000"/>
            <a:ext cx="3086100" cy="4170408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415" y="1347315"/>
            <a:ext cx="2770586" cy="2884027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2015-07-27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451" y="5952561"/>
            <a:ext cx="4787654" cy="1524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28750" y="975359"/>
            <a:ext cx="4800600" cy="463296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2015-07-27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9" y="502023"/>
            <a:ext cx="1543050" cy="6984452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93085" y="975360"/>
            <a:ext cx="3621965" cy="652630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2015-07-27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807200"/>
            <a:ext cx="6858000" cy="23368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6858000" cy="6807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502440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4967" y="5829557"/>
            <a:ext cx="4884383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976347"/>
            <a:ext cx="4800600" cy="4632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629150" y="8229601"/>
            <a:ext cx="18859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475FD6C-F3C1-4267-BBD0-D0C2FD086365}" type="datetimeFigureOut">
              <a:rPr lang="ko-KR" altLang="en-US" smtClean="0"/>
              <a:t>2015-07-27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" y="8229601"/>
            <a:ext cx="2514601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57500" y="8229601"/>
            <a:ext cx="1371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1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0688" y="683568"/>
            <a:ext cx="5688632" cy="96949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altLang="ko-KR" sz="500" dirty="0" smtClean="0"/>
          </a:p>
          <a:p>
            <a:r>
              <a:rPr lang="en-US" altLang="ko-KR" sz="1600" dirty="0" smtClean="0"/>
              <a:t>&lt;</a:t>
            </a:r>
            <a:r>
              <a:rPr lang="ko-KR" altLang="en-US" sz="1600" dirty="0" smtClean="0"/>
              <a:t>서구보건소 </a:t>
            </a:r>
            <a:r>
              <a:rPr lang="ko-KR" altLang="en-US" sz="1600" dirty="0" err="1" smtClean="0"/>
              <a:t>열린주민건강강좌</a:t>
            </a:r>
            <a:r>
              <a:rPr lang="en-US" altLang="ko-KR" sz="1200" dirty="0" smtClean="0"/>
              <a:t> &gt;</a:t>
            </a:r>
            <a:endParaRPr lang="en-US" altLang="ko-KR" sz="1200" dirty="0"/>
          </a:p>
          <a:p>
            <a:pPr algn="ctr"/>
            <a:r>
              <a:rPr lang="ko-KR" altLang="en-US" sz="3200" b="1" dirty="0" smtClean="0"/>
              <a:t>나를 행복하게 하는 웃음 운동</a:t>
            </a:r>
            <a:endParaRPr lang="en-US" altLang="ko-KR" sz="500" b="1" dirty="0" smtClean="0"/>
          </a:p>
          <a:p>
            <a:pPr algn="ctr"/>
            <a:endParaRPr lang="en-US" altLang="ko-KR" sz="4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91598" y="2195736"/>
            <a:ext cx="5940660" cy="6181692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altLang="ko-KR" sz="1050" dirty="0" smtClean="0"/>
          </a:p>
          <a:p>
            <a:pPr algn="ctr"/>
            <a:r>
              <a:rPr lang="ko-KR" altLang="en-US" dirty="0" smtClean="0"/>
              <a:t> </a:t>
            </a:r>
            <a:r>
              <a:rPr lang="ko-KR" altLang="en-US" sz="2100" b="1" dirty="0" smtClean="0"/>
              <a:t>서구보건소에서는 지역주민의 건강증진을 위해 </a:t>
            </a:r>
            <a:endParaRPr lang="en-US" altLang="ko-KR" sz="2100" b="1" dirty="0" smtClean="0"/>
          </a:p>
          <a:p>
            <a:pPr algn="ctr"/>
            <a:r>
              <a:rPr lang="en-US" altLang="ko-KR" sz="2100" b="1" dirty="0" smtClean="0"/>
              <a:t>&lt;</a:t>
            </a:r>
            <a:r>
              <a:rPr lang="ko-KR" altLang="en-US" sz="2100" b="1" dirty="0" smtClean="0"/>
              <a:t>웃음운동</a:t>
            </a:r>
            <a:r>
              <a:rPr lang="en-US" altLang="ko-KR" sz="2100" b="1" dirty="0" smtClean="0"/>
              <a:t>&gt;</a:t>
            </a:r>
            <a:r>
              <a:rPr lang="ko-KR" altLang="en-US" sz="2100" b="1" dirty="0" smtClean="0"/>
              <a:t>을 주제로 아래와 같이 건강강좌를 </a:t>
            </a:r>
            <a:endParaRPr lang="en-US" altLang="ko-KR" sz="2100" b="1" dirty="0" smtClean="0"/>
          </a:p>
          <a:p>
            <a:pPr algn="ctr"/>
            <a:r>
              <a:rPr lang="ko-KR" altLang="en-US" sz="2100" b="1" dirty="0" smtClean="0"/>
              <a:t>개최하고자 합니다</a:t>
            </a:r>
            <a:r>
              <a:rPr lang="en-US" altLang="ko-KR" sz="2100" b="1" dirty="0" smtClean="0"/>
              <a:t>.</a:t>
            </a:r>
          </a:p>
          <a:p>
            <a:endParaRPr lang="en-US" altLang="ko-KR" dirty="0" smtClean="0"/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v"/>
            </a:pPr>
            <a:r>
              <a:rPr lang="ko-KR" altLang="en-US" dirty="0" smtClean="0"/>
              <a:t>일시 </a:t>
            </a:r>
            <a:r>
              <a:rPr lang="en-US" altLang="ko-KR" dirty="0" smtClean="0"/>
              <a:t>: 2015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8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7</a:t>
            </a:r>
            <a:r>
              <a:rPr lang="ko-KR" altLang="en-US" dirty="0" smtClean="0"/>
              <a:t>일</a:t>
            </a:r>
            <a:r>
              <a:rPr lang="en-US" altLang="ko-KR" dirty="0" smtClean="0"/>
              <a:t>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 </a:t>
            </a:r>
            <a:r>
              <a:rPr lang="ko-KR" altLang="en-US" dirty="0" smtClean="0"/>
              <a:t>오후</a:t>
            </a:r>
            <a:r>
              <a:rPr lang="en-US" altLang="ko-KR" dirty="0" smtClean="0"/>
              <a:t>2</a:t>
            </a:r>
            <a:r>
              <a:rPr lang="ko-KR" altLang="en-US" dirty="0" smtClean="0"/>
              <a:t>시</a:t>
            </a:r>
            <a:r>
              <a:rPr lang="en-US" altLang="ko-KR" dirty="0" smtClean="0"/>
              <a:t>~4</a:t>
            </a:r>
            <a:r>
              <a:rPr lang="ko-KR" altLang="en-US" dirty="0" smtClean="0"/>
              <a:t>시</a:t>
            </a:r>
            <a:endParaRPr lang="en-US" altLang="ko-KR" dirty="0" smtClean="0"/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v"/>
            </a:pPr>
            <a:r>
              <a:rPr lang="ko-KR" altLang="en-US" dirty="0" smtClean="0"/>
              <a:t>대상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지역주민 누구나</a:t>
            </a:r>
            <a:endParaRPr lang="en-US" altLang="ko-KR" dirty="0" smtClean="0"/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v"/>
            </a:pPr>
            <a:r>
              <a:rPr lang="ko-KR" altLang="en-US" dirty="0" smtClean="0"/>
              <a:t>장소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서구보건소 </a:t>
            </a:r>
            <a:r>
              <a:rPr lang="en-US" altLang="ko-KR" dirty="0" smtClean="0"/>
              <a:t>4</a:t>
            </a:r>
            <a:r>
              <a:rPr lang="ko-KR" altLang="en-US" dirty="0" smtClean="0"/>
              <a:t>층 </a:t>
            </a:r>
            <a:r>
              <a:rPr lang="ko-KR" altLang="en-US" dirty="0" err="1" smtClean="0"/>
              <a:t>보건교육실</a:t>
            </a:r>
            <a:endParaRPr lang="en-US" altLang="ko-KR" dirty="0" smtClean="0"/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v"/>
            </a:pPr>
            <a:r>
              <a:rPr lang="ko-KR" altLang="en-US" dirty="0" smtClean="0"/>
              <a:t>강사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웃음임상치료사</a:t>
            </a:r>
            <a:endParaRPr lang="en-US" altLang="ko-KR" dirty="0" smtClean="0"/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v"/>
            </a:pPr>
            <a:r>
              <a:rPr lang="ko-KR" altLang="en-US" dirty="0" smtClean="0"/>
              <a:t>내용</a:t>
            </a:r>
            <a:endParaRPr lang="en-US" altLang="ko-KR" dirty="0" smtClean="0"/>
          </a:p>
          <a:p>
            <a:pPr>
              <a:lnSpc>
                <a:spcPct val="130000"/>
              </a:lnSpc>
            </a:pPr>
            <a:r>
              <a:rPr lang="en-US" altLang="ko-KR" dirty="0" smtClean="0"/>
              <a:t>    - </a:t>
            </a:r>
            <a:r>
              <a:rPr lang="ko-KR" altLang="en-US" dirty="0" smtClean="0"/>
              <a:t>웃음의 효과</a:t>
            </a:r>
            <a:endParaRPr lang="en-US" altLang="ko-KR" dirty="0" smtClean="0"/>
          </a:p>
          <a:p>
            <a:pPr>
              <a:lnSpc>
                <a:spcPct val="13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 - </a:t>
            </a:r>
            <a:r>
              <a:rPr lang="ko-KR" altLang="en-US" dirty="0" smtClean="0"/>
              <a:t>웃음 운동이란</a:t>
            </a:r>
            <a:endParaRPr lang="en-US" altLang="ko-KR" dirty="0" smtClean="0"/>
          </a:p>
          <a:p>
            <a:pPr>
              <a:lnSpc>
                <a:spcPct val="13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 - </a:t>
            </a:r>
            <a:r>
              <a:rPr lang="ko-KR" altLang="en-US" dirty="0" smtClean="0"/>
              <a:t>집에서 손쉽게 할 수 있는 웃음운동 체험</a:t>
            </a:r>
            <a:endParaRPr lang="en-US" altLang="ko-KR" dirty="0" smtClean="0"/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v"/>
            </a:pPr>
            <a:r>
              <a:rPr lang="ko-KR" altLang="en-US" dirty="0" smtClean="0"/>
              <a:t>참가비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무료</a:t>
            </a:r>
            <a:endParaRPr lang="en-US" altLang="ko-KR" dirty="0" smtClean="0"/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v"/>
            </a:pPr>
            <a:r>
              <a:rPr lang="ko-KR" altLang="en-US" dirty="0" smtClean="0"/>
              <a:t>문의처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서구보건소 통합건강관리실</a:t>
            </a:r>
            <a:endParaRPr lang="en-US" altLang="ko-KR" dirty="0" smtClean="0"/>
          </a:p>
          <a:p>
            <a:pPr>
              <a:lnSpc>
                <a:spcPct val="13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               </a:t>
            </a:r>
            <a:r>
              <a:rPr lang="ko-KR" altLang="en-US" dirty="0" smtClean="0"/>
              <a:t>☎ </a:t>
            </a:r>
            <a:r>
              <a:rPr lang="en-US" altLang="ko-KR" dirty="0" smtClean="0"/>
              <a:t>560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5077, </a:t>
            </a:r>
            <a:r>
              <a:rPr lang="en-US" altLang="ko-KR" dirty="0" smtClean="0"/>
              <a:t>5079</a:t>
            </a:r>
          </a:p>
          <a:p>
            <a:pPr>
              <a:lnSpc>
                <a:spcPct val="130000"/>
              </a:lnSpc>
            </a:pPr>
            <a:endParaRPr lang="en-US" altLang="ko-KR" dirty="0"/>
          </a:p>
          <a:p>
            <a:pPr>
              <a:lnSpc>
                <a:spcPct val="130000"/>
              </a:lnSpc>
            </a:pPr>
            <a:endParaRPr lang="en-US" altLang="ko-KR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832" y="7634349"/>
            <a:ext cx="2880320" cy="721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849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류">
  <a:themeElements>
    <a:clrScheme name="기류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기류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기류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34</TotalTime>
  <Words>87</Words>
  <Application>Microsoft Office PowerPoint</Application>
  <PresentationFormat>화면 슬라이드 쇼(4:3)</PresentationFormat>
  <Paragraphs>19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기류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Seogu</cp:lastModifiedBy>
  <cp:revision>8</cp:revision>
  <cp:lastPrinted>2015-07-27T00:51:16Z</cp:lastPrinted>
  <dcterms:created xsi:type="dcterms:W3CDTF">2015-07-26T18:56:46Z</dcterms:created>
  <dcterms:modified xsi:type="dcterms:W3CDTF">2015-07-27T00:51:55Z</dcterms:modified>
</cp:coreProperties>
</file>