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6858000" cy="9144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768" autoAdjust="0"/>
  </p:normalViewPr>
  <p:slideViewPr>
    <p:cSldViewPr showGuides="1">
      <p:cViewPr varScale="1">
        <p:scale>
          <a:sx n="86" d="100"/>
          <a:sy n="86" d="100"/>
        </p:scale>
        <p:origin x="1308" y="6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D4BEF-95A0-49C6-8A60-5BC30C91F8C0}" type="datetimeFigureOut">
              <a:rPr lang="ko-KR" altLang="en-US" smtClean="0"/>
              <a:t>2016-07-13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EAE34-8ACD-404B-ABB3-386BD89426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027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D4BEF-95A0-49C6-8A60-5BC30C91F8C0}" type="datetimeFigureOut">
              <a:rPr lang="ko-KR" altLang="en-US" smtClean="0"/>
              <a:t>2016-07-13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EAE34-8ACD-404B-ABB3-386BD89426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7089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D4BEF-95A0-49C6-8A60-5BC30C91F8C0}" type="datetimeFigureOut">
              <a:rPr lang="ko-KR" altLang="en-US" smtClean="0"/>
              <a:t>2016-07-13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EAE34-8ACD-404B-ABB3-386BD89426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1622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D4BEF-95A0-49C6-8A60-5BC30C91F8C0}" type="datetimeFigureOut">
              <a:rPr lang="ko-KR" altLang="en-US" smtClean="0"/>
              <a:t>2016-07-13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EAE34-8ACD-404B-ABB3-386BD89426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3249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D4BEF-95A0-49C6-8A60-5BC30C91F8C0}" type="datetimeFigureOut">
              <a:rPr lang="ko-KR" altLang="en-US" smtClean="0"/>
              <a:t>2016-07-13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EAE34-8ACD-404B-ABB3-386BD89426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7808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D4BEF-95A0-49C6-8A60-5BC30C91F8C0}" type="datetimeFigureOut">
              <a:rPr lang="ko-KR" altLang="en-US" smtClean="0"/>
              <a:t>2016-07-13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EAE34-8ACD-404B-ABB3-386BD89426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6724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D4BEF-95A0-49C6-8A60-5BC30C91F8C0}" type="datetimeFigureOut">
              <a:rPr lang="ko-KR" altLang="en-US" smtClean="0"/>
              <a:t>2016-07-13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EAE34-8ACD-404B-ABB3-386BD89426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1835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D4BEF-95A0-49C6-8A60-5BC30C91F8C0}" type="datetimeFigureOut">
              <a:rPr lang="ko-KR" altLang="en-US" smtClean="0"/>
              <a:t>2016-07-13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EAE34-8ACD-404B-ABB3-386BD89426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1215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D4BEF-95A0-49C6-8A60-5BC30C91F8C0}" type="datetimeFigureOut">
              <a:rPr lang="ko-KR" altLang="en-US" smtClean="0"/>
              <a:t>2016-07-13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EAE34-8ACD-404B-ABB3-386BD89426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1010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D4BEF-95A0-49C6-8A60-5BC30C91F8C0}" type="datetimeFigureOut">
              <a:rPr lang="ko-KR" altLang="en-US" smtClean="0"/>
              <a:t>2016-07-13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EAE34-8ACD-404B-ABB3-386BD89426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1506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D4BEF-95A0-49C6-8A60-5BC30C91F8C0}" type="datetimeFigureOut">
              <a:rPr lang="ko-KR" altLang="en-US" smtClean="0"/>
              <a:t>2016-07-13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EAE34-8ACD-404B-ABB3-386BD89426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2002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1D4BEF-95A0-49C6-8A60-5BC30C91F8C0}" type="datetimeFigureOut">
              <a:rPr lang="ko-KR" altLang="en-US" smtClean="0"/>
              <a:t>2016-07-13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EAE34-8ACD-404B-ABB3-386BD89426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972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98" t="13319" r="25441" b="5875"/>
          <a:stretch/>
        </p:blipFill>
        <p:spPr bwMode="auto">
          <a:xfrm>
            <a:off x="44624" y="179512"/>
            <a:ext cx="6745926" cy="7848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6921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40" t="12940" r="25362" b="6451"/>
          <a:stretch/>
        </p:blipFill>
        <p:spPr bwMode="auto">
          <a:xfrm>
            <a:off x="-1" y="179512"/>
            <a:ext cx="6866371" cy="799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8250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32" t="11680" r="24796" b="7833"/>
          <a:stretch/>
        </p:blipFill>
        <p:spPr bwMode="auto">
          <a:xfrm>
            <a:off x="79247" y="323528"/>
            <a:ext cx="6834988" cy="7848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78432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화면 슬라이드 쇼(4:3)</PresentationFormat>
  <Paragraphs>0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6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Booil</dc:creator>
  <cp:lastModifiedBy>정한라</cp:lastModifiedBy>
  <cp:revision>4</cp:revision>
  <dcterms:created xsi:type="dcterms:W3CDTF">2015-02-23T05:43:47Z</dcterms:created>
  <dcterms:modified xsi:type="dcterms:W3CDTF">2016-07-13T00:41:21Z</dcterms:modified>
</cp:coreProperties>
</file>