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4E509-A509-4B5F-BE01-7FE8FACA0B7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기초도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0343"/>
            <a:ext cx="9144000" cy="6437313"/>
          </a:xfrm>
          <a:prstGeom prst="rect">
            <a:avLst/>
          </a:prstGeom>
          <a:ln w="12700"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자유형 4"/>
          <p:cNvSpPr/>
          <p:nvPr/>
        </p:nvSpPr>
        <p:spPr>
          <a:xfrm>
            <a:off x="5318125" y="2559050"/>
            <a:ext cx="273050" cy="731838"/>
          </a:xfrm>
          <a:custGeom>
            <a:avLst/>
            <a:gdLst>
              <a:gd name="connsiteX0" fmla="*/ 0 w 257175"/>
              <a:gd name="connsiteY0" fmla="*/ 0 h 701675"/>
              <a:gd name="connsiteX1" fmla="*/ 257175 w 257175"/>
              <a:gd name="connsiteY1" fmla="*/ 701675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175" h="701675">
                <a:moveTo>
                  <a:pt x="0" y="0"/>
                </a:moveTo>
                <a:lnTo>
                  <a:pt x="257175" y="701675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자유형 5"/>
          <p:cNvSpPr/>
          <p:nvPr/>
        </p:nvSpPr>
        <p:spPr>
          <a:xfrm>
            <a:off x="6004923" y="2332482"/>
            <a:ext cx="257175" cy="701675"/>
          </a:xfrm>
          <a:custGeom>
            <a:avLst/>
            <a:gdLst>
              <a:gd name="connsiteX0" fmla="*/ 0 w 257175"/>
              <a:gd name="connsiteY0" fmla="*/ 0 h 701675"/>
              <a:gd name="connsiteX1" fmla="*/ 257175 w 257175"/>
              <a:gd name="connsiteY1" fmla="*/ 701675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175" h="701675">
                <a:moveTo>
                  <a:pt x="0" y="0"/>
                </a:moveTo>
                <a:lnTo>
                  <a:pt x="257175" y="701675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자유형 6"/>
          <p:cNvSpPr/>
          <p:nvPr/>
        </p:nvSpPr>
        <p:spPr>
          <a:xfrm>
            <a:off x="2628900" y="3514725"/>
            <a:ext cx="765175" cy="2187575"/>
          </a:xfrm>
          <a:custGeom>
            <a:avLst/>
            <a:gdLst>
              <a:gd name="connsiteX0" fmla="*/ 0 w 765175"/>
              <a:gd name="connsiteY0" fmla="*/ 0 h 2187575"/>
              <a:gd name="connsiteX1" fmla="*/ 765175 w 765175"/>
              <a:gd name="connsiteY1" fmla="*/ 2187575 h 218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175" h="2187575">
                <a:moveTo>
                  <a:pt x="0" y="0"/>
                </a:moveTo>
                <a:lnTo>
                  <a:pt x="765175" y="2187575"/>
                </a:lnTo>
              </a:path>
            </a:pathLst>
          </a:custGeom>
          <a:ln w="38100">
            <a:solidFill>
              <a:srgbClr val="FF0000"/>
            </a:solidFill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1520" y="116632"/>
            <a:ext cx="3960440" cy="50405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청라국제도시 도로명 부여</a:t>
            </a:r>
            <a:r>
              <a:rPr lang="en-US" altLang="ko-KR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(</a:t>
            </a:r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안</a:t>
            </a:r>
            <a:r>
              <a:rPr lang="en-US" altLang="ko-KR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)</a:t>
            </a:r>
            <a:endParaRPr lang="ko-KR" altLang="en-US" sz="2000" dirty="0">
              <a:solidFill>
                <a:schemeClr val="tx1"/>
              </a:solidFill>
              <a:latin typeface="휴먼옛체" pitchFamily="18" charset="-127"/>
              <a:ea typeface="휴먼옛체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7784" y="4149080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보석로</a:t>
            </a:r>
            <a:endParaRPr lang="ko-KR" altLang="en-US" sz="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88024" y="2276872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푸른로</a:t>
            </a:r>
            <a:endParaRPr lang="ko-KR" alt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012160" y="2061428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옥빛로</a:t>
            </a:r>
            <a:endParaRPr lang="ko-KR" altLang="en-US" sz="800" b="1" dirty="0"/>
          </a:p>
        </p:txBody>
      </p:sp>
      <p:sp>
        <p:nvSpPr>
          <p:cNvPr id="19" name="자유형 18"/>
          <p:cNvSpPr/>
          <p:nvPr/>
        </p:nvSpPr>
        <p:spPr>
          <a:xfrm>
            <a:off x="2424023" y="3623094"/>
            <a:ext cx="327803" cy="414068"/>
          </a:xfrm>
          <a:custGeom>
            <a:avLst/>
            <a:gdLst>
              <a:gd name="connsiteX0" fmla="*/ 0 w 327803"/>
              <a:gd name="connsiteY0" fmla="*/ 0 h 414068"/>
              <a:gd name="connsiteX1" fmla="*/ 138022 w 327803"/>
              <a:gd name="connsiteY1" fmla="*/ 414068 h 414068"/>
              <a:gd name="connsiteX2" fmla="*/ 327803 w 327803"/>
              <a:gd name="connsiteY2" fmla="*/ 336431 h 41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7803" h="414068">
                <a:moveTo>
                  <a:pt x="0" y="0"/>
                </a:moveTo>
                <a:lnTo>
                  <a:pt x="138022" y="414068"/>
                </a:lnTo>
                <a:lnTo>
                  <a:pt x="327803" y="336431"/>
                </a:lnTo>
              </a:path>
            </a:pathLst>
          </a:custGeom>
          <a:ln w="15875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자유형 21"/>
          <p:cNvSpPr/>
          <p:nvPr/>
        </p:nvSpPr>
        <p:spPr>
          <a:xfrm>
            <a:off x="2820838" y="3459192"/>
            <a:ext cx="198407" cy="474453"/>
          </a:xfrm>
          <a:custGeom>
            <a:avLst/>
            <a:gdLst>
              <a:gd name="connsiteX0" fmla="*/ 51758 w 198407"/>
              <a:gd name="connsiteY0" fmla="*/ 0 h 474453"/>
              <a:gd name="connsiteX1" fmla="*/ 198407 w 198407"/>
              <a:gd name="connsiteY1" fmla="*/ 396816 h 474453"/>
              <a:gd name="connsiteX2" fmla="*/ 0 w 198407"/>
              <a:gd name="connsiteY2" fmla="*/ 474453 h 47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407" h="474453">
                <a:moveTo>
                  <a:pt x="51758" y="0"/>
                </a:moveTo>
                <a:lnTo>
                  <a:pt x="198407" y="396816"/>
                </a:lnTo>
                <a:lnTo>
                  <a:pt x="0" y="474453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763688" y="3717032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솔빛로</a:t>
            </a:r>
            <a:r>
              <a:rPr lang="en-US" altLang="ko-KR" sz="600" b="1" dirty="0" smtClean="0"/>
              <a:t>18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915816" y="3501008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솔빛로</a:t>
            </a:r>
            <a:r>
              <a:rPr lang="en-US" altLang="ko-KR" sz="600" b="1" dirty="0" smtClean="0"/>
              <a:t>28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28" name="자유형 27"/>
          <p:cNvSpPr/>
          <p:nvPr/>
        </p:nvSpPr>
        <p:spPr>
          <a:xfrm>
            <a:off x="2395645" y="4940243"/>
            <a:ext cx="699247" cy="260666"/>
          </a:xfrm>
          <a:custGeom>
            <a:avLst/>
            <a:gdLst>
              <a:gd name="connsiteX0" fmla="*/ 699247 w 699247"/>
              <a:gd name="connsiteY0" fmla="*/ 0 h 260666"/>
              <a:gd name="connsiteX1" fmla="*/ 0 w 699247"/>
              <a:gd name="connsiteY1" fmla="*/ 260666 h 260666"/>
              <a:gd name="connsiteX2" fmla="*/ 0 w 699247"/>
              <a:gd name="connsiteY2" fmla="*/ 260666 h 26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9247" h="260666">
                <a:moveTo>
                  <a:pt x="699247" y="0"/>
                </a:moveTo>
                <a:lnTo>
                  <a:pt x="0" y="260666"/>
                </a:lnTo>
                <a:lnTo>
                  <a:pt x="0" y="260666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자유형 28"/>
          <p:cNvSpPr/>
          <p:nvPr/>
        </p:nvSpPr>
        <p:spPr>
          <a:xfrm>
            <a:off x="2304619" y="4745777"/>
            <a:ext cx="674422" cy="426169"/>
          </a:xfrm>
          <a:custGeom>
            <a:avLst/>
            <a:gdLst>
              <a:gd name="connsiteX0" fmla="*/ 674422 w 674422"/>
              <a:gd name="connsiteY0" fmla="*/ 215153 h 426169"/>
              <a:gd name="connsiteX1" fmla="*/ 595808 w 674422"/>
              <a:gd name="connsiteY1" fmla="*/ 0 h 426169"/>
              <a:gd name="connsiteX2" fmla="*/ 0 w 674422"/>
              <a:gd name="connsiteY2" fmla="*/ 211016 h 426169"/>
              <a:gd name="connsiteX3" fmla="*/ 91026 w 674422"/>
              <a:gd name="connsiteY3" fmla="*/ 426169 h 426169"/>
              <a:gd name="connsiteX4" fmla="*/ 91026 w 674422"/>
              <a:gd name="connsiteY4" fmla="*/ 426169 h 426169"/>
              <a:gd name="connsiteX5" fmla="*/ 91026 w 674422"/>
              <a:gd name="connsiteY5" fmla="*/ 426169 h 42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4422" h="426169">
                <a:moveTo>
                  <a:pt x="674422" y="215153"/>
                </a:moveTo>
                <a:lnTo>
                  <a:pt x="595808" y="0"/>
                </a:lnTo>
                <a:lnTo>
                  <a:pt x="0" y="211016"/>
                </a:lnTo>
                <a:lnTo>
                  <a:pt x="91026" y="426169"/>
                </a:lnTo>
                <a:lnTo>
                  <a:pt x="91026" y="426169"/>
                </a:lnTo>
                <a:lnTo>
                  <a:pt x="91026" y="426169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907704" y="5013176"/>
            <a:ext cx="432048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35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2339752" y="4581128"/>
            <a:ext cx="50405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35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32" name="자유형 31"/>
          <p:cNvSpPr/>
          <p:nvPr/>
        </p:nvSpPr>
        <p:spPr>
          <a:xfrm>
            <a:off x="2511497" y="5234009"/>
            <a:ext cx="682697" cy="248253"/>
          </a:xfrm>
          <a:custGeom>
            <a:avLst/>
            <a:gdLst>
              <a:gd name="connsiteX0" fmla="*/ 682697 w 682697"/>
              <a:gd name="connsiteY0" fmla="*/ 0 h 248253"/>
              <a:gd name="connsiteX1" fmla="*/ 0 w 682697"/>
              <a:gd name="connsiteY1" fmla="*/ 248253 h 248253"/>
              <a:gd name="connsiteX2" fmla="*/ 0 w 682697"/>
              <a:gd name="connsiteY2" fmla="*/ 248253 h 24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2697" h="248253">
                <a:moveTo>
                  <a:pt x="682697" y="0"/>
                </a:moveTo>
                <a:lnTo>
                  <a:pt x="0" y="248253"/>
                </a:lnTo>
                <a:lnTo>
                  <a:pt x="0" y="248253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자유형 34"/>
          <p:cNvSpPr/>
          <p:nvPr/>
        </p:nvSpPr>
        <p:spPr>
          <a:xfrm>
            <a:off x="2528047" y="5271247"/>
            <a:ext cx="674422" cy="417893"/>
          </a:xfrm>
          <a:custGeom>
            <a:avLst/>
            <a:gdLst>
              <a:gd name="connsiteX0" fmla="*/ 575120 w 674422"/>
              <a:gd name="connsiteY0" fmla="*/ 0 h 417893"/>
              <a:gd name="connsiteX1" fmla="*/ 674422 w 674422"/>
              <a:gd name="connsiteY1" fmla="*/ 314454 h 417893"/>
              <a:gd name="connsiteX2" fmla="*/ 351692 w 674422"/>
              <a:gd name="connsiteY2" fmla="*/ 384793 h 417893"/>
              <a:gd name="connsiteX3" fmla="*/ 115852 w 674422"/>
              <a:gd name="connsiteY3" fmla="*/ 417893 h 417893"/>
              <a:gd name="connsiteX4" fmla="*/ 53788 w 674422"/>
              <a:gd name="connsiteY4" fmla="*/ 388930 h 417893"/>
              <a:gd name="connsiteX5" fmla="*/ 0 w 674422"/>
              <a:gd name="connsiteY5" fmla="*/ 219291 h 417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4422" h="417893">
                <a:moveTo>
                  <a:pt x="575120" y="0"/>
                </a:moveTo>
                <a:lnTo>
                  <a:pt x="674422" y="314454"/>
                </a:lnTo>
                <a:lnTo>
                  <a:pt x="351692" y="384793"/>
                </a:lnTo>
                <a:lnTo>
                  <a:pt x="115852" y="417893"/>
                </a:lnTo>
                <a:lnTo>
                  <a:pt x="53788" y="388930"/>
                </a:lnTo>
                <a:lnTo>
                  <a:pt x="0" y="219291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627784" y="5661248"/>
            <a:ext cx="50405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29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37" name="자유형 36"/>
          <p:cNvSpPr/>
          <p:nvPr/>
        </p:nvSpPr>
        <p:spPr>
          <a:xfrm>
            <a:off x="3152818" y="4580275"/>
            <a:ext cx="1009564" cy="347555"/>
          </a:xfrm>
          <a:custGeom>
            <a:avLst/>
            <a:gdLst>
              <a:gd name="connsiteX0" fmla="*/ 0 w 1009564"/>
              <a:gd name="connsiteY0" fmla="*/ 347555 h 347555"/>
              <a:gd name="connsiteX1" fmla="*/ 1009564 w 1009564"/>
              <a:gd name="connsiteY1" fmla="*/ 0 h 347555"/>
              <a:gd name="connsiteX2" fmla="*/ 1009564 w 1009564"/>
              <a:gd name="connsiteY2" fmla="*/ 0 h 347555"/>
              <a:gd name="connsiteX3" fmla="*/ 1009564 w 1009564"/>
              <a:gd name="connsiteY3" fmla="*/ 0 h 347555"/>
              <a:gd name="connsiteX4" fmla="*/ 1009564 w 1009564"/>
              <a:gd name="connsiteY4" fmla="*/ 0 h 34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9564" h="347555">
                <a:moveTo>
                  <a:pt x="0" y="347555"/>
                </a:moveTo>
                <a:lnTo>
                  <a:pt x="1009564" y="0"/>
                </a:lnTo>
                <a:lnTo>
                  <a:pt x="1009564" y="0"/>
                </a:lnTo>
                <a:lnTo>
                  <a:pt x="1009564" y="0"/>
                </a:lnTo>
                <a:lnTo>
                  <a:pt x="1009564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8" name="자유형 37"/>
          <p:cNvSpPr/>
          <p:nvPr/>
        </p:nvSpPr>
        <p:spPr>
          <a:xfrm>
            <a:off x="3190056" y="4344434"/>
            <a:ext cx="947501" cy="525470"/>
          </a:xfrm>
          <a:custGeom>
            <a:avLst/>
            <a:gdLst>
              <a:gd name="connsiteX0" fmla="*/ 78614 w 947501"/>
              <a:gd name="connsiteY0" fmla="*/ 525470 h 525470"/>
              <a:gd name="connsiteX1" fmla="*/ 0 w 947501"/>
              <a:gd name="connsiteY1" fmla="*/ 289629 h 525470"/>
              <a:gd name="connsiteX2" fmla="*/ 881300 w 947501"/>
              <a:gd name="connsiteY2" fmla="*/ 0 h 525470"/>
              <a:gd name="connsiteX3" fmla="*/ 947501 w 947501"/>
              <a:gd name="connsiteY3" fmla="*/ 215153 h 525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7501" h="525470">
                <a:moveTo>
                  <a:pt x="78614" y="525470"/>
                </a:moveTo>
                <a:lnTo>
                  <a:pt x="0" y="289629"/>
                </a:lnTo>
                <a:lnTo>
                  <a:pt x="881300" y="0"/>
                </a:lnTo>
                <a:lnTo>
                  <a:pt x="947501" y="215153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자유형 38"/>
          <p:cNvSpPr/>
          <p:nvPr/>
        </p:nvSpPr>
        <p:spPr>
          <a:xfrm>
            <a:off x="3260395" y="4874042"/>
            <a:ext cx="997151" cy="343417"/>
          </a:xfrm>
          <a:custGeom>
            <a:avLst/>
            <a:gdLst>
              <a:gd name="connsiteX0" fmla="*/ 0 w 997151"/>
              <a:gd name="connsiteY0" fmla="*/ 343417 h 343417"/>
              <a:gd name="connsiteX1" fmla="*/ 997151 w 997151"/>
              <a:gd name="connsiteY1" fmla="*/ 0 h 343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7151" h="343417">
                <a:moveTo>
                  <a:pt x="0" y="343417"/>
                </a:moveTo>
                <a:lnTo>
                  <a:pt x="997151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0" name="자유형 39"/>
          <p:cNvSpPr/>
          <p:nvPr/>
        </p:nvSpPr>
        <p:spPr>
          <a:xfrm>
            <a:off x="3388659" y="4894729"/>
            <a:ext cx="947500" cy="616496"/>
          </a:xfrm>
          <a:custGeom>
            <a:avLst/>
            <a:gdLst>
              <a:gd name="connsiteX0" fmla="*/ 0 w 947500"/>
              <a:gd name="connsiteY0" fmla="*/ 297904 h 616496"/>
              <a:gd name="connsiteX1" fmla="*/ 103439 w 947500"/>
              <a:gd name="connsiteY1" fmla="*/ 616496 h 616496"/>
              <a:gd name="connsiteX2" fmla="*/ 947500 w 947500"/>
              <a:gd name="connsiteY2" fmla="*/ 177915 h 616496"/>
              <a:gd name="connsiteX3" fmla="*/ 864749 w 947500"/>
              <a:gd name="connsiteY3" fmla="*/ 0 h 61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7500" h="616496">
                <a:moveTo>
                  <a:pt x="0" y="297904"/>
                </a:moveTo>
                <a:lnTo>
                  <a:pt x="103439" y="616496"/>
                </a:lnTo>
                <a:lnTo>
                  <a:pt x="947500" y="177915"/>
                </a:lnTo>
                <a:lnTo>
                  <a:pt x="864749" y="0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419872" y="4149080"/>
            <a:ext cx="50405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36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4211960" y="4365104"/>
            <a:ext cx="432048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36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283968" y="4746630"/>
            <a:ext cx="432048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30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707904" y="5301208"/>
            <a:ext cx="50405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30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051720" y="5445224"/>
            <a:ext cx="432048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29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46" name="자유형 45"/>
          <p:cNvSpPr/>
          <p:nvPr/>
        </p:nvSpPr>
        <p:spPr>
          <a:xfrm>
            <a:off x="4871357" y="2871107"/>
            <a:ext cx="536122" cy="427264"/>
          </a:xfrm>
          <a:custGeom>
            <a:avLst/>
            <a:gdLst>
              <a:gd name="connsiteX0" fmla="*/ 536122 w 536122"/>
              <a:gd name="connsiteY0" fmla="*/ 0 h 427264"/>
              <a:gd name="connsiteX1" fmla="*/ 0 w 536122"/>
              <a:gd name="connsiteY1" fmla="*/ 198664 h 427264"/>
              <a:gd name="connsiteX2" fmla="*/ 78922 w 536122"/>
              <a:gd name="connsiteY2" fmla="*/ 427264 h 427264"/>
              <a:gd name="connsiteX3" fmla="*/ 78922 w 536122"/>
              <a:gd name="connsiteY3" fmla="*/ 427264 h 42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122" h="427264">
                <a:moveTo>
                  <a:pt x="536122" y="0"/>
                </a:moveTo>
                <a:lnTo>
                  <a:pt x="0" y="198664"/>
                </a:lnTo>
                <a:lnTo>
                  <a:pt x="78922" y="427264"/>
                </a:lnTo>
                <a:lnTo>
                  <a:pt x="78922" y="427264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7" name="자유형 46"/>
          <p:cNvSpPr/>
          <p:nvPr/>
        </p:nvSpPr>
        <p:spPr>
          <a:xfrm>
            <a:off x="5075464" y="2773136"/>
            <a:ext cx="231322" cy="174171"/>
          </a:xfrm>
          <a:custGeom>
            <a:avLst/>
            <a:gdLst>
              <a:gd name="connsiteX0" fmla="*/ 231322 w 231322"/>
              <a:gd name="connsiteY0" fmla="*/ 100693 h 174171"/>
              <a:gd name="connsiteX1" fmla="*/ 190500 w 231322"/>
              <a:gd name="connsiteY1" fmla="*/ 0 h 174171"/>
              <a:gd name="connsiteX2" fmla="*/ 0 w 231322"/>
              <a:gd name="connsiteY2" fmla="*/ 70757 h 174171"/>
              <a:gd name="connsiteX3" fmla="*/ 40822 w 231322"/>
              <a:gd name="connsiteY3" fmla="*/ 174171 h 17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322" h="174171">
                <a:moveTo>
                  <a:pt x="231322" y="100693"/>
                </a:moveTo>
                <a:lnTo>
                  <a:pt x="190500" y="0"/>
                </a:lnTo>
                <a:lnTo>
                  <a:pt x="0" y="70757"/>
                </a:lnTo>
                <a:lnTo>
                  <a:pt x="40822" y="174171"/>
                </a:lnTo>
              </a:path>
            </a:pathLst>
          </a:custGeom>
          <a:ln w="1905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8" name="자유형 47"/>
          <p:cNvSpPr/>
          <p:nvPr/>
        </p:nvSpPr>
        <p:spPr>
          <a:xfrm>
            <a:off x="4977493" y="3140529"/>
            <a:ext cx="511628" cy="190500"/>
          </a:xfrm>
          <a:custGeom>
            <a:avLst/>
            <a:gdLst>
              <a:gd name="connsiteX0" fmla="*/ 511628 w 511628"/>
              <a:gd name="connsiteY0" fmla="*/ 0 h 190500"/>
              <a:gd name="connsiteX1" fmla="*/ 0 w 511628"/>
              <a:gd name="connsiteY1" fmla="*/ 190500 h 190500"/>
              <a:gd name="connsiteX2" fmla="*/ 0 w 511628"/>
              <a:gd name="connsiteY2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1628" h="190500">
                <a:moveTo>
                  <a:pt x="511628" y="0"/>
                </a:moveTo>
                <a:lnTo>
                  <a:pt x="0" y="190500"/>
                </a:lnTo>
                <a:lnTo>
                  <a:pt x="0" y="19050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자유형 48"/>
          <p:cNvSpPr/>
          <p:nvPr/>
        </p:nvSpPr>
        <p:spPr>
          <a:xfrm>
            <a:off x="4977493" y="3284764"/>
            <a:ext cx="538843" cy="179615"/>
          </a:xfrm>
          <a:custGeom>
            <a:avLst/>
            <a:gdLst>
              <a:gd name="connsiteX0" fmla="*/ 538843 w 538843"/>
              <a:gd name="connsiteY0" fmla="*/ 0 h 179615"/>
              <a:gd name="connsiteX1" fmla="*/ 43543 w 538843"/>
              <a:gd name="connsiteY1" fmla="*/ 179615 h 179615"/>
              <a:gd name="connsiteX2" fmla="*/ 0 w 538843"/>
              <a:gd name="connsiteY2" fmla="*/ 48986 h 179615"/>
              <a:gd name="connsiteX3" fmla="*/ 0 w 538843"/>
              <a:gd name="connsiteY3" fmla="*/ 48986 h 179615"/>
              <a:gd name="connsiteX4" fmla="*/ 0 w 538843"/>
              <a:gd name="connsiteY4" fmla="*/ 48986 h 179615"/>
              <a:gd name="connsiteX5" fmla="*/ 2721 w 538843"/>
              <a:gd name="connsiteY5" fmla="*/ 54429 h 179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843" h="179615">
                <a:moveTo>
                  <a:pt x="538843" y="0"/>
                </a:moveTo>
                <a:lnTo>
                  <a:pt x="43543" y="179615"/>
                </a:lnTo>
                <a:lnTo>
                  <a:pt x="0" y="48986"/>
                </a:lnTo>
                <a:lnTo>
                  <a:pt x="0" y="48986"/>
                </a:lnTo>
                <a:lnTo>
                  <a:pt x="0" y="48986"/>
                </a:lnTo>
                <a:lnTo>
                  <a:pt x="2721" y="54429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자유형 49"/>
          <p:cNvSpPr/>
          <p:nvPr/>
        </p:nvSpPr>
        <p:spPr>
          <a:xfrm>
            <a:off x="5470071" y="2626179"/>
            <a:ext cx="620486" cy="231321"/>
          </a:xfrm>
          <a:custGeom>
            <a:avLst/>
            <a:gdLst>
              <a:gd name="connsiteX0" fmla="*/ 0 w 620486"/>
              <a:gd name="connsiteY0" fmla="*/ 231321 h 231321"/>
              <a:gd name="connsiteX1" fmla="*/ 620486 w 620486"/>
              <a:gd name="connsiteY1" fmla="*/ 0 h 231321"/>
              <a:gd name="connsiteX2" fmla="*/ 620486 w 620486"/>
              <a:gd name="connsiteY2" fmla="*/ 0 h 231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0486" h="231321">
                <a:moveTo>
                  <a:pt x="0" y="231321"/>
                </a:moveTo>
                <a:lnTo>
                  <a:pt x="620486" y="0"/>
                </a:lnTo>
                <a:lnTo>
                  <a:pt x="620486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자유형 50"/>
          <p:cNvSpPr/>
          <p:nvPr/>
        </p:nvSpPr>
        <p:spPr>
          <a:xfrm>
            <a:off x="5565321" y="2895600"/>
            <a:ext cx="598715" cy="214993"/>
          </a:xfrm>
          <a:custGeom>
            <a:avLst/>
            <a:gdLst>
              <a:gd name="connsiteX0" fmla="*/ 0 w 598715"/>
              <a:gd name="connsiteY0" fmla="*/ 214993 h 214993"/>
              <a:gd name="connsiteX1" fmla="*/ 598715 w 598715"/>
              <a:gd name="connsiteY1" fmla="*/ 0 h 21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8715" h="214993">
                <a:moveTo>
                  <a:pt x="0" y="214993"/>
                </a:moveTo>
                <a:lnTo>
                  <a:pt x="598715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자유형 51"/>
          <p:cNvSpPr/>
          <p:nvPr/>
        </p:nvSpPr>
        <p:spPr>
          <a:xfrm>
            <a:off x="5657850" y="3048000"/>
            <a:ext cx="544286" cy="195943"/>
          </a:xfrm>
          <a:custGeom>
            <a:avLst/>
            <a:gdLst>
              <a:gd name="connsiteX0" fmla="*/ 0 w 544286"/>
              <a:gd name="connsiteY0" fmla="*/ 195943 h 195943"/>
              <a:gd name="connsiteX1" fmla="*/ 544286 w 544286"/>
              <a:gd name="connsiteY1" fmla="*/ 0 h 195943"/>
              <a:gd name="connsiteX2" fmla="*/ 544286 w 544286"/>
              <a:gd name="connsiteY2" fmla="*/ 0 h 19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286" h="195943">
                <a:moveTo>
                  <a:pt x="0" y="195943"/>
                </a:moveTo>
                <a:lnTo>
                  <a:pt x="544286" y="0"/>
                </a:lnTo>
                <a:lnTo>
                  <a:pt x="544286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3" name="자유형 52"/>
          <p:cNvSpPr/>
          <p:nvPr/>
        </p:nvSpPr>
        <p:spPr>
          <a:xfrm>
            <a:off x="5508171" y="2509157"/>
            <a:ext cx="481693" cy="277586"/>
          </a:xfrm>
          <a:custGeom>
            <a:avLst/>
            <a:gdLst>
              <a:gd name="connsiteX0" fmla="*/ 38100 w 481693"/>
              <a:gd name="connsiteY0" fmla="*/ 277586 h 277586"/>
              <a:gd name="connsiteX1" fmla="*/ 0 w 481693"/>
              <a:gd name="connsiteY1" fmla="*/ 146957 h 277586"/>
              <a:gd name="connsiteX2" fmla="*/ 435429 w 481693"/>
              <a:gd name="connsiteY2" fmla="*/ 0 h 277586"/>
              <a:gd name="connsiteX3" fmla="*/ 481693 w 481693"/>
              <a:gd name="connsiteY3" fmla="*/ 130629 h 27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693" h="277586">
                <a:moveTo>
                  <a:pt x="38100" y="277586"/>
                </a:moveTo>
                <a:lnTo>
                  <a:pt x="0" y="146957"/>
                </a:lnTo>
                <a:lnTo>
                  <a:pt x="435429" y="0"/>
                </a:lnTo>
                <a:lnTo>
                  <a:pt x="481693" y="130629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4" name="자유형 53"/>
          <p:cNvSpPr/>
          <p:nvPr/>
        </p:nvSpPr>
        <p:spPr>
          <a:xfrm>
            <a:off x="6240236" y="2745921"/>
            <a:ext cx="378278" cy="125186"/>
          </a:xfrm>
          <a:custGeom>
            <a:avLst/>
            <a:gdLst>
              <a:gd name="connsiteX0" fmla="*/ 0 w 378278"/>
              <a:gd name="connsiteY0" fmla="*/ 125186 h 125186"/>
              <a:gd name="connsiteX1" fmla="*/ 378278 w 378278"/>
              <a:gd name="connsiteY1" fmla="*/ 0 h 12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8278" h="125186">
                <a:moveTo>
                  <a:pt x="0" y="125186"/>
                </a:moveTo>
                <a:lnTo>
                  <a:pt x="378278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5" name="자유형 54"/>
          <p:cNvSpPr/>
          <p:nvPr/>
        </p:nvSpPr>
        <p:spPr>
          <a:xfrm>
            <a:off x="6332764" y="2754086"/>
            <a:ext cx="345622" cy="247650"/>
          </a:xfrm>
          <a:custGeom>
            <a:avLst/>
            <a:gdLst>
              <a:gd name="connsiteX0" fmla="*/ 0 w 345622"/>
              <a:gd name="connsiteY0" fmla="*/ 247650 h 247650"/>
              <a:gd name="connsiteX1" fmla="*/ 345622 w 345622"/>
              <a:gd name="connsiteY1" fmla="*/ 111578 h 247650"/>
              <a:gd name="connsiteX2" fmla="*/ 304800 w 345622"/>
              <a:gd name="connsiteY2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622" h="247650">
                <a:moveTo>
                  <a:pt x="0" y="247650"/>
                </a:moveTo>
                <a:lnTo>
                  <a:pt x="345622" y="111578"/>
                </a:lnTo>
                <a:lnTo>
                  <a:pt x="304800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6" name="자유형 55"/>
          <p:cNvSpPr/>
          <p:nvPr/>
        </p:nvSpPr>
        <p:spPr>
          <a:xfrm>
            <a:off x="6142264" y="2473779"/>
            <a:ext cx="476250" cy="250371"/>
          </a:xfrm>
          <a:custGeom>
            <a:avLst/>
            <a:gdLst>
              <a:gd name="connsiteX0" fmla="*/ 0 w 476250"/>
              <a:gd name="connsiteY0" fmla="*/ 133350 h 250371"/>
              <a:gd name="connsiteX1" fmla="*/ 389165 w 476250"/>
              <a:gd name="connsiteY1" fmla="*/ 0 h 250371"/>
              <a:gd name="connsiteX2" fmla="*/ 476250 w 476250"/>
              <a:gd name="connsiteY2" fmla="*/ 250371 h 25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250" h="250371">
                <a:moveTo>
                  <a:pt x="0" y="133350"/>
                </a:moveTo>
                <a:lnTo>
                  <a:pt x="389165" y="0"/>
                </a:lnTo>
                <a:lnTo>
                  <a:pt x="476250" y="250371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7" name="자유형 56"/>
          <p:cNvSpPr/>
          <p:nvPr/>
        </p:nvSpPr>
        <p:spPr>
          <a:xfrm>
            <a:off x="6193971" y="2337707"/>
            <a:ext cx="326572" cy="204107"/>
          </a:xfrm>
          <a:custGeom>
            <a:avLst/>
            <a:gdLst>
              <a:gd name="connsiteX0" fmla="*/ 35379 w 326572"/>
              <a:gd name="connsiteY0" fmla="*/ 204107 h 204107"/>
              <a:gd name="connsiteX1" fmla="*/ 0 w 326572"/>
              <a:gd name="connsiteY1" fmla="*/ 97972 h 204107"/>
              <a:gd name="connsiteX2" fmla="*/ 293915 w 326572"/>
              <a:gd name="connsiteY2" fmla="*/ 0 h 204107"/>
              <a:gd name="connsiteX3" fmla="*/ 326572 w 326572"/>
              <a:gd name="connsiteY3" fmla="*/ 95250 h 20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2" h="204107">
                <a:moveTo>
                  <a:pt x="35379" y="204107"/>
                </a:moveTo>
                <a:lnTo>
                  <a:pt x="0" y="97972"/>
                </a:lnTo>
                <a:lnTo>
                  <a:pt x="293915" y="0"/>
                </a:lnTo>
                <a:lnTo>
                  <a:pt x="326572" y="95250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4355976" y="2636912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8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4283968" y="2924944"/>
            <a:ext cx="64807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8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139952" y="3212976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14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4932040" y="3429000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16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2" name="자유형 71"/>
          <p:cNvSpPr/>
          <p:nvPr/>
        </p:nvSpPr>
        <p:spPr>
          <a:xfrm>
            <a:off x="5791200" y="2047875"/>
            <a:ext cx="133350" cy="609600"/>
          </a:xfrm>
          <a:custGeom>
            <a:avLst/>
            <a:gdLst>
              <a:gd name="connsiteX0" fmla="*/ 133350 w 133350"/>
              <a:gd name="connsiteY0" fmla="*/ 609600 h 609600"/>
              <a:gd name="connsiteX1" fmla="*/ 0 w 133350"/>
              <a:gd name="connsiteY1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350" h="609600">
                <a:moveTo>
                  <a:pt x="133350" y="609600"/>
                </a:moveTo>
                <a:lnTo>
                  <a:pt x="0" y="0"/>
                </a:lnTo>
              </a:path>
            </a:pathLst>
          </a:cu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3" name="자유형 72"/>
          <p:cNvSpPr/>
          <p:nvPr/>
        </p:nvSpPr>
        <p:spPr>
          <a:xfrm>
            <a:off x="5686425" y="3076575"/>
            <a:ext cx="85725" cy="419100"/>
          </a:xfrm>
          <a:custGeom>
            <a:avLst/>
            <a:gdLst>
              <a:gd name="connsiteX0" fmla="*/ 0 w 85725"/>
              <a:gd name="connsiteY0" fmla="*/ 0 h 419100"/>
              <a:gd name="connsiteX1" fmla="*/ 85725 w 85725"/>
              <a:gd name="connsiteY1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725" h="419100">
                <a:moveTo>
                  <a:pt x="0" y="0"/>
                </a:moveTo>
                <a:lnTo>
                  <a:pt x="85725" y="419100"/>
                </a:lnTo>
              </a:path>
            </a:pathLst>
          </a:cu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5761236" y="3517900"/>
            <a:ext cx="68297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13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5791994" y="3185542"/>
            <a:ext cx="72422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15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5187702" y="1866900"/>
            <a:ext cx="64807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7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5364088" y="2305050"/>
            <a:ext cx="51613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7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6555110" y="2066528"/>
            <a:ext cx="51613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옥빛로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7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6525518" y="2400300"/>
            <a:ext cx="63877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옥빛로</a:t>
            </a:r>
            <a:r>
              <a:rPr lang="en-US" altLang="ko-KR" sz="600" b="1" dirty="0" smtClean="0"/>
              <a:t>7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6697340" y="2626742"/>
            <a:ext cx="68297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옥빛로</a:t>
            </a:r>
            <a:r>
              <a:rPr lang="en-US" altLang="ko-KR" sz="600" b="1" dirty="0" smtClean="0"/>
              <a:t>13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6696894" y="2874516"/>
            <a:ext cx="72422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옥빛로</a:t>
            </a:r>
            <a:r>
              <a:rPr lang="en-US" altLang="ko-KR" sz="600" b="1" dirty="0" smtClean="0"/>
              <a:t>15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82" name="모서리가 둥근 직사각형 81"/>
          <p:cNvSpPr/>
          <p:nvPr/>
        </p:nvSpPr>
        <p:spPr>
          <a:xfrm>
            <a:off x="6876256" y="5194826"/>
            <a:ext cx="1296144" cy="970478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tx1"/>
                </a:solidFill>
              </a:rPr>
              <a:t>        </a:t>
            </a:r>
            <a:r>
              <a:rPr lang="ko-KR" altLang="en-US" sz="1000" b="1" dirty="0" smtClean="0">
                <a:solidFill>
                  <a:schemeClr val="tx1"/>
                </a:solidFill>
              </a:rPr>
              <a:t>주도로</a:t>
            </a:r>
            <a:endParaRPr lang="en-US" altLang="ko-KR" sz="10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000" b="1" dirty="0" smtClean="0">
                <a:solidFill>
                  <a:schemeClr val="tx1"/>
                </a:solidFill>
              </a:rPr>
              <a:t>         번길</a:t>
            </a:r>
            <a:endParaRPr lang="en-US" altLang="ko-KR" sz="10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000" b="1" dirty="0" smtClean="0">
                <a:solidFill>
                  <a:schemeClr val="tx1"/>
                </a:solidFill>
              </a:rPr>
              <a:t>            번안길</a:t>
            </a:r>
            <a:endParaRPr lang="en-US" altLang="ko-KR" sz="1000" b="1" dirty="0" smtClean="0">
              <a:solidFill>
                <a:schemeClr val="tx1"/>
              </a:solidFill>
            </a:endParaRPr>
          </a:p>
        </p:txBody>
      </p:sp>
      <p:sp>
        <p:nvSpPr>
          <p:cNvPr id="83" name="자유형 82"/>
          <p:cNvSpPr/>
          <p:nvPr/>
        </p:nvSpPr>
        <p:spPr>
          <a:xfrm>
            <a:off x="7092280" y="5503961"/>
            <a:ext cx="385483" cy="0"/>
          </a:xfrm>
          <a:custGeom>
            <a:avLst/>
            <a:gdLst>
              <a:gd name="connsiteX0" fmla="*/ 0 w 385483"/>
              <a:gd name="connsiteY0" fmla="*/ 0 h 0"/>
              <a:gd name="connsiteX1" fmla="*/ 385483 w 38548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5483">
                <a:moveTo>
                  <a:pt x="0" y="0"/>
                </a:moveTo>
                <a:lnTo>
                  <a:pt x="385483" y="0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4" name="자유형 83"/>
          <p:cNvSpPr/>
          <p:nvPr/>
        </p:nvSpPr>
        <p:spPr>
          <a:xfrm>
            <a:off x="7092280" y="5765174"/>
            <a:ext cx="385483" cy="0"/>
          </a:xfrm>
          <a:custGeom>
            <a:avLst/>
            <a:gdLst>
              <a:gd name="connsiteX0" fmla="*/ 0 w 385483"/>
              <a:gd name="connsiteY0" fmla="*/ 0 h 0"/>
              <a:gd name="connsiteX1" fmla="*/ 385483 w 38548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5483">
                <a:moveTo>
                  <a:pt x="0" y="0"/>
                </a:moveTo>
                <a:lnTo>
                  <a:pt x="385483" y="0"/>
                </a:lnTo>
              </a:path>
            </a:pathLst>
          </a:custGeom>
          <a:ln w="38100">
            <a:solidFill>
              <a:srgbClr val="0070C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5" name="자유형 84"/>
          <p:cNvSpPr/>
          <p:nvPr/>
        </p:nvSpPr>
        <p:spPr>
          <a:xfrm>
            <a:off x="7092280" y="5976401"/>
            <a:ext cx="385483" cy="0"/>
          </a:xfrm>
          <a:custGeom>
            <a:avLst/>
            <a:gdLst>
              <a:gd name="connsiteX0" fmla="*/ 0 w 385483"/>
              <a:gd name="connsiteY0" fmla="*/ 0 h 0"/>
              <a:gd name="connsiteX1" fmla="*/ 385483 w 38548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5483">
                <a:moveTo>
                  <a:pt x="0" y="0"/>
                </a:moveTo>
                <a:lnTo>
                  <a:pt x="385483" y="0"/>
                </a:lnTo>
              </a:path>
            </a:pathLst>
          </a:custGeom>
          <a:ln w="38100">
            <a:solidFill>
              <a:srgbClr val="00B05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81</Words>
  <Application>Microsoft Office PowerPoint</Application>
  <PresentationFormat>화면 슬라이드 쇼(4:3)</PresentationFormat>
  <Paragraphs>39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38</cp:revision>
  <dcterms:created xsi:type="dcterms:W3CDTF">2013-02-24T02:51:49Z</dcterms:created>
  <dcterms:modified xsi:type="dcterms:W3CDTF">2013-06-14T04:04:49Z</dcterms:modified>
</cp:coreProperties>
</file>