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3"/>
  </p:notesMasterIdLst>
  <p:sldIdLst>
    <p:sldId id="258" r:id="rId2"/>
  </p:sldIdLst>
  <p:sldSz cx="9144000" cy="6858000" type="screen4x3"/>
  <p:notesSz cx="6864350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322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552" cy="499824"/>
          </a:xfrm>
          <a:prstGeom prst="rect">
            <a:avLst/>
          </a:prstGeom>
        </p:spPr>
        <p:txBody>
          <a:bodyPr vert="horz" lIns="96341" tIns="48171" rIns="96341" bIns="48171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8210" y="0"/>
            <a:ext cx="2974552" cy="499824"/>
          </a:xfrm>
          <a:prstGeom prst="rect">
            <a:avLst/>
          </a:prstGeom>
        </p:spPr>
        <p:txBody>
          <a:bodyPr vert="horz" lIns="96341" tIns="48171" rIns="96341" bIns="48171" rtlCol="0"/>
          <a:lstStyle>
            <a:lvl1pPr algn="r">
              <a:defRPr sz="1300"/>
            </a:lvl1pPr>
          </a:lstStyle>
          <a:p>
            <a:fld id="{C02A0358-36AA-4270-95DB-F8F410B4D773}" type="datetimeFigureOut">
              <a:rPr lang="ko-KR" altLang="en-US" smtClean="0"/>
              <a:t>2014-05-29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41" tIns="48171" rIns="96341" bIns="48171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435" y="4748332"/>
            <a:ext cx="5491480" cy="4498420"/>
          </a:xfrm>
          <a:prstGeom prst="rect">
            <a:avLst/>
          </a:prstGeom>
        </p:spPr>
        <p:txBody>
          <a:bodyPr vert="horz" lIns="96341" tIns="48171" rIns="96341" bIns="48171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29"/>
            <a:ext cx="2974552" cy="499824"/>
          </a:xfrm>
          <a:prstGeom prst="rect">
            <a:avLst/>
          </a:prstGeom>
        </p:spPr>
        <p:txBody>
          <a:bodyPr vert="horz" lIns="96341" tIns="48171" rIns="96341" bIns="48171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8210" y="9494929"/>
            <a:ext cx="2974552" cy="499824"/>
          </a:xfrm>
          <a:prstGeom prst="rect">
            <a:avLst/>
          </a:prstGeom>
        </p:spPr>
        <p:txBody>
          <a:bodyPr vert="horz" lIns="96341" tIns="48171" rIns="96341" bIns="48171" rtlCol="0" anchor="b"/>
          <a:lstStyle>
            <a:lvl1pPr algn="r">
              <a:defRPr sz="1300"/>
            </a:lvl1pPr>
          </a:lstStyle>
          <a:p>
            <a:fld id="{66C2CC65-2E3E-40B1-89C5-C077B70F9D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3291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sz="1900" dirty="0"/>
              <a:t>연구 발표 순서는 연구개요부터 시작하여 사업의 가치</a:t>
            </a:r>
            <a:r>
              <a:rPr lang="en-US" altLang="ko-KR" sz="1900" dirty="0"/>
              <a:t>, </a:t>
            </a:r>
            <a:r>
              <a:rPr lang="ko-KR" altLang="en-US" sz="1900" dirty="0"/>
              <a:t>향후 연구과제 순으로 발표하겠습니다</a:t>
            </a:r>
            <a:r>
              <a:rPr lang="en-US" altLang="ko-KR" sz="1900" dirty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C8822-B6F4-482B-86A8-23186AEB11C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0" y="4934363"/>
            <a:ext cx="9144000" cy="1928803"/>
            <a:chOff x="0" y="4929198"/>
            <a:chExt cx="9144000" cy="1928803"/>
          </a:xfrm>
        </p:grpSpPr>
        <p:sp>
          <p:nvSpPr>
            <p:cNvPr id="20" name="자유형 19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  <p:sp>
          <p:nvSpPr>
            <p:cNvPr id="8" name="자유형 7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</p:grp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57290" y="364331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4FCA8-ED3A-4FC7-A672-0FBA21A4BD81}" type="datetimeFigureOut">
              <a:rPr lang="ko-KR" altLang="en-US" smtClean="0"/>
              <a:t>2014-05-29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2D93-E68E-499F-A828-ACC9DD211A8D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71407" y="87922"/>
            <a:ext cx="1000131" cy="1036773"/>
            <a:chOff x="13317" y="34771"/>
            <a:chExt cx="1272534" cy="1310103"/>
          </a:xfrm>
        </p:grpSpPr>
        <p:sp>
          <p:nvSpPr>
            <p:cNvPr id="15" name="자유형 14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6" name="자유형 15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7" name="자유형 16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8" name="자유형 17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9" name="자유형 18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</p:grpSp>
      <p:sp>
        <p:nvSpPr>
          <p:cNvPr id="21" name="제목 20"/>
          <p:cNvSpPr>
            <a:spLocks noGrp="1"/>
          </p:cNvSpPr>
          <p:nvPr>
            <p:ph type="ctrTitle"/>
          </p:nvPr>
        </p:nvSpPr>
        <p:spPr>
          <a:xfrm>
            <a:off x="457200" y="2285992"/>
            <a:ext cx="8229600" cy="11430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4FCA8-ED3A-4FC7-A672-0FBA21A4BD81}" type="datetimeFigureOut">
              <a:rPr lang="ko-KR" altLang="en-US" smtClean="0"/>
              <a:t>2014-05-29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2D93-E68E-499F-A828-ACC9DD211A8D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62263" y="51347"/>
            <a:ext cx="1000131" cy="1036773"/>
            <a:chOff x="13317" y="34771"/>
            <a:chExt cx="1272534" cy="1310103"/>
          </a:xfrm>
        </p:grpSpPr>
        <p:sp>
          <p:nvSpPr>
            <p:cNvPr id="12" name="자유형 11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3" name="자유형 12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4" name="자유형 13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5" name="자유형 14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6" name="자유형 15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0" y="4929197"/>
            <a:ext cx="9144000" cy="1928803"/>
            <a:chOff x="0" y="4929198"/>
            <a:chExt cx="9144000" cy="1928803"/>
          </a:xfrm>
        </p:grpSpPr>
        <p:sp>
          <p:nvSpPr>
            <p:cNvPr id="8" name="자유형 7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  <p:sp>
          <p:nvSpPr>
            <p:cNvPr id="9" name="자유형 8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4FCA8-ED3A-4FC7-A672-0FBA21A4BD81}" type="datetimeFigureOut">
              <a:rPr lang="ko-KR" altLang="en-US" smtClean="0"/>
              <a:t>2014-05-29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2D93-E68E-499F-A828-ACC9DD211A8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929454" y="428606"/>
            <a:ext cx="1757346" cy="5357851"/>
          </a:xfrm>
        </p:spPr>
        <p:txBody>
          <a:bodyPr vert="eaVert"/>
          <a:lstStyle>
            <a:lvl1pPr algn="l">
              <a:defRPr>
                <a:gradFill flip="none" rotWithShape="1">
                  <a:gsLst>
                    <a:gs pos="0">
                      <a:schemeClr val="tx2"/>
                    </a:gs>
                    <a:gs pos="26000">
                      <a:schemeClr val="tx2"/>
                    </a:gs>
                    <a:gs pos="41000">
                      <a:schemeClr val="tx2">
                        <a:shade val="90000"/>
                      </a:schemeClr>
                    </a:gs>
                    <a:gs pos="67000">
                      <a:schemeClr val="tx2">
                        <a:shade val="50000"/>
                      </a:schemeClr>
                    </a:gs>
                    <a:gs pos="95000">
                      <a:schemeClr val="tx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28596" y="428606"/>
            <a:ext cx="6357982" cy="5368939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9"/>
          <p:cNvGrpSpPr/>
          <p:nvPr userDrawn="1"/>
        </p:nvGrpSpPr>
        <p:grpSpPr>
          <a:xfrm>
            <a:off x="0" y="-3222"/>
            <a:ext cx="9281359" cy="6861222"/>
            <a:chOff x="0" y="0"/>
            <a:chExt cx="9144000" cy="6991350"/>
          </a:xfrm>
        </p:grpSpPr>
        <p:pic>
          <p:nvPicPr>
            <p:cNvPr id="3" name="Picture 12" descr="1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</p:spPr>
        </p:pic>
        <p:pic>
          <p:nvPicPr>
            <p:cNvPr id="5" name="Picture 11" descr="1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644775" cy="2109788"/>
            </a:xfrm>
            <a:prstGeom prst="rect">
              <a:avLst/>
            </a:prstGeom>
            <a:noFill/>
          </p:spPr>
        </p:pic>
        <p:pic>
          <p:nvPicPr>
            <p:cNvPr id="6" name="Picture 8" descr="3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557338"/>
              <a:ext cx="9144000" cy="5424487"/>
            </a:xfrm>
            <a:prstGeom prst="rect">
              <a:avLst/>
            </a:prstGeom>
            <a:noFill/>
          </p:spPr>
        </p:pic>
        <p:pic>
          <p:nvPicPr>
            <p:cNvPr id="7" name="Picture 9" descr="2"/>
            <p:cNvPicPr>
              <a:picLocks noChangeAspect="1" noChangeArrowheads="1"/>
            </p:cNvPicPr>
            <p:nvPr userDrawn="1"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3267075"/>
              <a:ext cx="9144000" cy="3724275"/>
            </a:xfrm>
            <a:prstGeom prst="rect">
              <a:avLst/>
            </a:prstGeom>
            <a:noFill/>
          </p:spPr>
        </p:pic>
        <p:pic>
          <p:nvPicPr>
            <p:cNvPr id="8" name="Picture 13" descr="1"/>
            <p:cNvPicPr>
              <a:picLocks noChangeAspect="1" noChangeArrowheads="1"/>
            </p:cNvPicPr>
            <p:nvPr userDrawn="1"/>
          </p:nvPicPr>
          <p:blipFill>
            <a:blip r:embed="rId6" cstate="print"/>
            <a:srcRect l="24623"/>
            <a:stretch>
              <a:fillRect/>
            </a:stretch>
          </p:blipFill>
          <p:spPr bwMode="auto">
            <a:xfrm>
              <a:off x="3662363" y="0"/>
              <a:ext cx="5481637" cy="5613400"/>
            </a:xfrm>
            <a:prstGeom prst="rect">
              <a:avLst/>
            </a:prstGeom>
            <a:noFill/>
          </p:spPr>
        </p:pic>
        <p:pic>
          <p:nvPicPr>
            <p:cNvPr id="9" name="Picture 10" descr="2"/>
            <p:cNvPicPr>
              <a:picLocks noChangeAspect="1" noChangeArrowheads="1"/>
            </p:cNvPicPr>
            <p:nvPr userDrawn="1"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4122738"/>
              <a:ext cx="9144000" cy="2859087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102959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0" y="4934363"/>
            <a:ext cx="9144000" cy="1928803"/>
            <a:chOff x="0" y="4929198"/>
            <a:chExt cx="9144000" cy="1928803"/>
          </a:xfrm>
        </p:grpSpPr>
        <p:sp>
          <p:nvSpPr>
            <p:cNvPr id="25" name="자유형 24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  <p:sp>
          <p:nvSpPr>
            <p:cNvPr id="26" name="자유형 25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</p:grp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1600202"/>
            <a:ext cx="8258204" cy="4525963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4FCA8-ED3A-4FC7-A672-0FBA21A4BD81}" type="datetimeFigureOut">
              <a:rPr lang="ko-KR" altLang="en-US" smtClean="0"/>
              <a:t>2014-05-29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2D93-E68E-499F-A828-ACC9DD211A8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42976" y="357166"/>
            <a:ext cx="7472386" cy="1000132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grpSp>
        <p:nvGrpSpPr>
          <p:cNvPr id="8" name="그룹 7"/>
          <p:cNvGrpSpPr/>
          <p:nvPr/>
        </p:nvGrpSpPr>
        <p:grpSpPr>
          <a:xfrm>
            <a:off x="71407" y="106210"/>
            <a:ext cx="1000131" cy="1036773"/>
            <a:chOff x="13317" y="34771"/>
            <a:chExt cx="1272534" cy="1310103"/>
          </a:xfrm>
        </p:grpSpPr>
        <p:sp>
          <p:nvSpPr>
            <p:cNvPr id="16" name="자유형 15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7" name="자유형 16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8" name="자유형 17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9" name="자유형 18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0" name="자유형 19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0" y="4929197"/>
            <a:ext cx="9144000" cy="1928803"/>
            <a:chOff x="0" y="4929198"/>
            <a:chExt cx="9144000" cy="1928803"/>
          </a:xfrm>
        </p:grpSpPr>
        <p:sp>
          <p:nvSpPr>
            <p:cNvPr id="21" name="자유형 20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  <p:sp>
          <p:nvSpPr>
            <p:cNvPr id="22" name="자유형 21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14414" y="1857364"/>
            <a:ext cx="690717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4FCA8-ED3A-4FC7-A672-0FBA21A4BD81}" type="datetimeFigureOut">
              <a:rPr lang="ko-KR" altLang="en-US" smtClean="0"/>
              <a:t>2014-05-29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2D93-E68E-499F-A828-ACC9DD211A8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14414" y="3286124"/>
            <a:ext cx="6915144" cy="1500187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/>
                </a:solidFill>
              </a:defRPr>
            </a:lvl2pPr>
            <a:lvl3pPr marL="914400" indent="0">
              <a:buNone/>
              <a:defRPr sz="1600">
                <a:solidFill>
                  <a:schemeClr val="tx1"/>
                </a:solidFill>
              </a:defRPr>
            </a:lvl3pPr>
            <a:lvl4pPr marL="1371600" indent="0">
              <a:buNone/>
              <a:defRPr sz="1400">
                <a:solidFill>
                  <a:schemeClr val="tx1"/>
                </a:solidFill>
              </a:defRPr>
            </a:lvl4pPr>
            <a:lvl5pPr marL="1828800" indent="0">
              <a:buNone/>
              <a:defRPr sz="1400">
                <a:solidFill>
                  <a:schemeClr val="tx1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grpSp>
        <p:nvGrpSpPr>
          <p:cNvPr id="8" name="그룹 7"/>
          <p:cNvGrpSpPr/>
          <p:nvPr/>
        </p:nvGrpSpPr>
        <p:grpSpPr>
          <a:xfrm>
            <a:off x="142845" y="1857364"/>
            <a:ext cx="1000131" cy="1036773"/>
            <a:chOff x="13317" y="34771"/>
            <a:chExt cx="1272534" cy="1310103"/>
          </a:xfrm>
        </p:grpSpPr>
        <p:sp>
          <p:nvSpPr>
            <p:cNvPr id="26" name="자유형 25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7" name="자유형 26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8" name="자유형 27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9" name="자유형 28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30" name="자유형 29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/>
          <p:cNvGrpSpPr/>
          <p:nvPr/>
        </p:nvGrpSpPr>
        <p:grpSpPr>
          <a:xfrm>
            <a:off x="71407" y="87922"/>
            <a:ext cx="1000131" cy="1036773"/>
            <a:chOff x="13317" y="34771"/>
            <a:chExt cx="1272534" cy="1310103"/>
          </a:xfrm>
        </p:grpSpPr>
        <p:sp>
          <p:nvSpPr>
            <p:cNvPr id="14" name="자유형 13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5" name="자유형 14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6" name="자유형 15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7" name="자유형 16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8" name="자유형 17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0" y="4934363"/>
            <a:ext cx="9144000" cy="1928803"/>
            <a:chOff x="0" y="4929198"/>
            <a:chExt cx="9144000" cy="1928803"/>
          </a:xfrm>
        </p:grpSpPr>
        <p:sp>
          <p:nvSpPr>
            <p:cNvPr id="11" name="자유형 10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  <p:sp>
          <p:nvSpPr>
            <p:cNvPr id="12" name="자유형 11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4FCA8-ED3A-4FC7-A672-0FBA21A4BD81}" type="datetimeFigureOut">
              <a:rPr lang="ko-KR" altLang="en-US" smtClean="0"/>
              <a:t>2014-05-29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2D93-E68E-499F-A828-ACC9DD211A8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solidFill>
            <a:schemeClr val="accent1"/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solidFill>
            <a:schemeClr val="accent4"/>
          </a:solidFill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4FCA8-ED3A-4FC7-A672-0FBA21A4BD81}" type="datetimeFigureOut">
              <a:rPr lang="ko-KR" altLang="en-US" smtClean="0"/>
              <a:t>2014-05-29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2D93-E68E-499F-A828-ACC9DD211A8D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10" name="그룹 9"/>
          <p:cNvGrpSpPr/>
          <p:nvPr/>
        </p:nvGrpSpPr>
        <p:grpSpPr>
          <a:xfrm>
            <a:off x="71407" y="71414"/>
            <a:ext cx="1000131" cy="1036774"/>
            <a:chOff x="13317" y="34771"/>
            <a:chExt cx="1272535" cy="1310104"/>
          </a:xfrm>
        </p:grpSpPr>
        <p:sp>
          <p:nvSpPr>
            <p:cNvPr id="20" name="자유형 19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1" name="자유형 20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2" name="자유형 21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3" name="자유형 22"/>
            <p:cNvSpPr>
              <a:spLocks/>
            </p:cNvSpPr>
            <p:nvPr/>
          </p:nvSpPr>
          <p:spPr bwMode="gray">
            <a:xfrm>
              <a:off x="969940" y="1030550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4" name="자유형 23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5"/>
          <p:cNvGrpSpPr/>
          <p:nvPr/>
        </p:nvGrpSpPr>
        <p:grpSpPr>
          <a:xfrm>
            <a:off x="0" y="4929197"/>
            <a:ext cx="9144000" cy="1928803"/>
            <a:chOff x="0" y="4929198"/>
            <a:chExt cx="9144000" cy="1928803"/>
          </a:xfrm>
        </p:grpSpPr>
        <p:sp>
          <p:nvSpPr>
            <p:cNvPr id="16" name="자유형 15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  <p:sp>
          <p:nvSpPr>
            <p:cNvPr id="17" name="자유형 16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</p:grp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n>
                  <a:noFill/>
                  <a:prstDash val="solid"/>
                </a:ln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4FCA8-ED3A-4FC7-A672-0FBA21A4BD81}" type="datetimeFigureOut">
              <a:rPr lang="ko-KR" altLang="en-US" smtClean="0"/>
              <a:t>2014-05-29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2D93-E68E-499F-A828-ACC9DD211A8D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71407" y="106211"/>
            <a:ext cx="1000131" cy="1036773"/>
            <a:chOff x="13317" y="34771"/>
            <a:chExt cx="1272534" cy="1310103"/>
          </a:xfrm>
        </p:grpSpPr>
        <p:sp>
          <p:nvSpPr>
            <p:cNvPr id="19" name="자유형 18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0" name="자유형 19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1" name="자유형 20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2" name="자유형 21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23" name="자유형 22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0" y="4929197"/>
            <a:ext cx="9144000" cy="1928803"/>
            <a:chOff x="0" y="4929198"/>
            <a:chExt cx="9144000" cy="1928803"/>
          </a:xfrm>
        </p:grpSpPr>
        <p:sp>
          <p:nvSpPr>
            <p:cNvPr id="12" name="자유형 11"/>
            <p:cNvSpPr>
              <a:spLocks/>
            </p:cNvSpPr>
            <p:nvPr/>
          </p:nvSpPr>
          <p:spPr bwMode="ltGray">
            <a:xfrm>
              <a:off x="0" y="4929198"/>
              <a:ext cx="9144000" cy="1928802"/>
            </a:xfrm>
            <a:custGeom>
              <a:avLst/>
              <a:gdLst/>
              <a:ahLst/>
              <a:cxnLst>
                <a:cxn ang="0">
                  <a:pos x="0" y="1076"/>
                </a:cxn>
                <a:cxn ang="0">
                  <a:pos x="3003" y="930"/>
                </a:cxn>
                <a:cxn ang="0">
                  <a:pos x="5760" y="0"/>
                </a:cxn>
                <a:cxn ang="0">
                  <a:pos x="5760" y="1635"/>
                </a:cxn>
                <a:cxn ang="0">
                  <a:pos x="0" y="1641"/>
                </a:cxn>
                <a:cxn ang="0">
                  <a:pos x="0" y="1076"/>
                </a:cxn>
              </a:cxnLst>
              <a:rect l="0" t="0" r="0" b="0"/>
              <a:pathLst>
                <a:path w="5760" h="1641">
                  <a:moveTo>
                    <a:pt x="0" y="1076"/>
                  </a:moveTo>
                  <a:cubicBezTo>
                    <a:pt x="926" y="1134"/>
                    <a:pt x="1689" y="1111"/>
                    <a:pt x="3003" y="930"/>
                  </a:cubicBezTo>
                  <a:cubicBezTo>
                    <a:pt x="4317" y="749"/>
                    <a:pt x="5462" y="152"/>
                    <a:pt x="5760" y="0"/>
                  </a:cubicBezTo>
                  <a:lnTo>
                    <a:pt x="5760" y="1635"/>
                  </a:lnTo>
                  <a:lnTo>
                    <a:pt x="0" y="1641"/>
                  </a:lnTo>
                  <a:lnTo>
                    <a:pt x="0" y="1076"/>
                  </a:lnTo>
                  <a:close/>
                </a:path>
              </a:pathLst>
            </a:cu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  <p:sp>
          <p:nvSpPr>
            <p:cNvPr id="13" name="자유형 12"/>
            <p:cNvSpPr>
              <a:spLocks/>
            </p:cNvSpPr>
            <p:nvPr/>
          </p:nvSpPr>
          <p:spPr bwMode="ltGray">
            <a:xfrm>
              <a:off x="0" y="5358120"/>
              <a:ext cx="9144000" cy="1499881"/>
            </a:xfrm>
            <a:custGeom>
              <a:avLst/>
              <a:gdLst/>
              <a:ahLst/>
              <a:cxnLst>
                <a:cxn ang="0">
                  <a:pos x="0" y="887"/>
                </a:cxn>
                <a:cxn ang="0">
                  <a:pos x="3540" y="690"/>
                </a:cxn>
                <a:cxn ang="0">
                  <a:pos x="5760" y="0"/>
                </a:cxn>
                <a:cxn ang="0">
                  <a:pos x="5760" y="1395"/>
                </a:cxn>
                <a:cxn ang="0">
                  <a:pos x="0" y="1395"/>
                </a:cxn>
                <a:cxn ang="0">
                  <a:pos x="0" y="887"/>
                </a:cxn>
              </a:cxnLst>
              <a:rect l="0" t="0" r="0" b="0"/>
              <a:pathLst>
                <a:path w="5760" h="1395">
                  <a:moveTo>
                    <a:pt x="0" y="887"/>
                  </a:moveTo>
                  <a:cubicBezTo>
                    <a:pt x="1417" y="958"/>
                    <a:pt x="2563" y="848"/>
                    <a:pt x="3540" y="690"/>
                  </a:cubicBezTo>
                  <a:cubicBezTo>
                    <a:pt x="4517" y="532"/>
                    <a:pt x="5521" y="104"/>
                    <a:pt x="5760" y="0"/>
                  </a:cubicBezTo>
                  <a:lnTo>
                    <a:pt x="5760" y="1395"/>
                  </a:lnTo>
                  <a:lnTo>
                    <a:pt x="0" y="1395"/>
                  </a:lnTo>
                  <a:lnTo>
                    <a:pt x="0" y="887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ko-KR" altLang="en-US"/>
            </a:p>
          </p:txBody>
        </p:sp>
      </p:grpSp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4FCA8-ED3A-4FC7-A672-0FBA21A4BD81}" type="datetimeFigureOut">
              <a:rPr lang="ko-KR" altLang="en-US" smtClean="0"/>
              <a:t>2014-05-29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2D93-E68E-499F-A828-ACC9DD211A8D}" type="slidenum">
              <a:rPr lang="ko-KR" altLang="en-US" smtClean="0"/>
              <a:t>‹#›</a:t>
            </a:fld>
            <a:endParaRPr lang="ko-KR" altLang="en-US"/>
          </a:p>
        </p:txBody>
      </p:sp>
      <p:grpSp>
        <p:nvGrpSpPr>
          <p:cNvPr id="6" name="그룹 5"/>
          <p:cNvGrpSpPr/>
          <p:nvPr/>
        </p:nvGrpSpPr>
        <p:grpSpPr>
          <a:xfrm>
            <a:off x="71407" y="87922"/>
            <a:ext cx="1000131" cy="1036773"/>
            <a:chOff x="13317" y="34771"/>
            <a:chExt cx="1272534" cy="1310103"/>
          </a:xfrm>
        </p:grpSpPr>
        <p:sp>
          <p:nvSpPr>
            <p:cNvPr id="15" name="자유형 14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6" name="자유형 15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7" name="자유형 16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8" name="자유형 17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9" name="자유형 18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06400" y="384598"/>
            <a:ext cx="7500990" cy="48177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anchor="b"/>
          <a:lstStyle>
            <a:lvl1pPr algn="l">
              <a:defRPr sz="2400" b="1">
                <a:ln>
                  <a:noFill/>
                  <a:prstDash val="solid"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57662" y="1089026"/>
            <a:ext cx="4686304" cy="50546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171580" y="1089026"/>
            <a:ext cx="2686038" cy="505461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4FCA8-ED3A-4FC7-A672-0FBA21A4BD81}" type="datetimeFigureOut">
              <a:rPr lang="ko-KR" altLang="en-US" smtClean="0"/>
              <a:t>2014-05-29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2D93-E68E-499F-A828-ACC9DD211A8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자유형 10"/>
          <p:cNvSpPr>
            <a:spLocks/>
          </p:cNvSpPr>
          <p:nvPr/>
        </p:nvSpPr>
        <p:spPr bwMode="gray">
          <a:xfrm>
            <a:off x="340905" y="106210"/>
            <a:ext cx="248288" cy="248747"/>
          </a:xfrm>
          <a:custGeom>
            <a:avLst/>
            <a:gdLst/>
            <a:ahLst/>
            <a:cxnLst>
              <a:cxn ang="0">
                <a:pos x="94" y="723"/>
              </a:cxn>
              <a:cxn ang="0">
                <a:pos x="655" y="725"/>
              </a:cxn>
              <a:cxn ang="0">
                <a:pos x="727" y="657"/>
              </a:cxn>
              <a:cxn ang="0">
                <a:pos x="725" y="77"/>
              </a:cxn>
              <a:cxn ang="0">
                <a:pos x="659" y="5"/>
              </a:cxn>
              <a:cxn ang="0">
                <a:pos x="97" y="5"/>
              </a:cxn>
              <a:cxn ang="0">
                <a:pos x="14" y="76"/>
              </a:cxn>
              <a:cxn ang="0">
                <a:pos x="13" y="654"/>
              </a:cxn>
              <a:cxn ang="0">
                <a:pos x="94" y="723"/>
              </a:cxn>
            </a:cxnLst>
            <a:rect l="0" t="0" r="0" b="0"/>
            <a:pathLst>
              <a:path w="727" h="725">
                <a:moveTo>
                  <a:pt x="94" y="723"/>
                </a:moveTo>
                <a:cubicBezTo>
                  <a:pt x="94" y="723"/>
                  <a:pt x="375" y="725"/>
                  <a:pt x="655" y="725"/>
                </a:cubicBezTo>
                <a:cubicBezTo>
                  <a:pt x="716" y="716"/>
                  <a:pt x="727" y="657"/>
                  <a:pt x="727" y="657"/>
                </a:cubicBezTo>
                <a:cubicBezTo>
                  <a:pt x="727" y="657"/>
                  <a:pt x="726" y="367"/>
                  <a:pt x="725" y="77"/>
                </a:cubicBezTo>
                <a:cubicBezTo>
                  <a:pt x="722" y="9"/>
                  <a:pt x="659" y="5"/>
                  <a:pt x="659" y="5"/>
                </a:cubicBezTo>
                <a:cubicBezTo>
                  <a:pt x="659" y="5"/>
                  <a:pt x="378" y="5"/>
                  <a:pt x="97" y="5"/>
                </a:cubicBezTo>
                <a:cubicBezTo>
                  <a:pt x="14" y="0"/>
                  <a:pt x="14" y="76"/>
                  <a:pt x="14" y="76"/>
                </a:cubicBezTo>
                <a:cubicBezTo>
                  <a:pt x="14" y="76"/>
                  <a:pt x="0" y="546"/>
                  <a:pt x="13" y="654"/>
                </a:cubicBezTo>
                <a:cubicBezTo>
                  <a:pt x="13" y="654"/>
                  <a:pt x="19" y="723"/>
                  <a:pt x="94" y="723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ko-KR" altLang="en-US"/>
          </a:p>
        </p:txBody>
      </p:sp>
      <p:sp>
        <p:nvSpPr>
          <p:cNvPr id="12" name="자유형 11"/>
          <p:cNvSpPr>
            <a:spLocks/>
          </p:cNvSpPr>
          <p:nvPr/>
        </p:nvSpPr>
        <p:spPr bwMode="gray">
          <a:xfrm>
            <a:off x="71407" y="653955"/>
            <a:ext cx="247040" cy="248747"/>
          </a:xfrm>
          <a:custGeom>
            <a:avLst/>
            <a:gdLst/>
            <a:ahLst/>
            <a:cxnLst>
              <a:cxn ang="0">
                <a:pos x="94" y="723"/>
              </a:cxn>
              <a:cxn ang="0">
                <a:pos x="655" y="725"/>
              </a:cxn>
              <a:cxn ang="0">
                <a:pos x="727" y="657"/>
              </a:cxn>
              <a:cxn ang="0">
                <a:pos x="725" y="77"/>
              </a:cxn>
              <a:cxn ang="0">
                <a:pos x="659" y="5"/>
              </a:cxn>
              <a:cxn ang="0">
                <a:pos x="97" y="5"/>
              </a:cxn>
              <a:cxn ang="0">
                <a:pos x="14" y="76"/>
              </a:cxn>
              <a:cxn ang="0">
                <a:pos x="13" y="654"/>
              </a:cxn>
              <a:cxn ang="0">
                <a:pos x="94" y="723"/>
              </a:cxn>
            </a:cxnLst>
            <a:rect l="0" t="0" r="0" b="0"/>
            <a:pathLst>
              <a:path w="727" h="725">
                <a:moveTo>
                  <a:pt x="94" y="723"/>
                </a:moveTo>
                <a:cubicBezTo>
                  <a:pt x="94" y="723"/>
                  <a:pt x="375" y="725"/>
                  <a:pt x="655" y="725"/>
                </a:cubicBezTo>
                <a:cubicBezTo>
                  <a:pt x="716" y="716"/>
                  <a:pt x="727" y="657"/>
                  <a:pt x="727" y="657"/>
                </a:cubicBezTo>
                <a:cubicBezTo>
                  <a:pt x="727" y="657"/>
                  <a:pt x="726" y="367"/>
                  <a:pt x="725" y="77"/>
                </a:cubicBezTo>
                <a:cubicBezTo>
                  <a:pt x="722" y="9"/>
                  <a:pt x="659" y="5"/>
                  <a:pt x="659" y="5"/>
                </a:cubicBezTo>
                <a:cubicBezTo>
                  <a:pt x="659" y="5"/>
                  <a:pt x="378" y="5"/>
                  <a:pt x="97" y="5"/>
                </a:cubicBezTo>
                <a:cubicBezTo>
                  <a:pt x="14" y="0"/>
                  <a:pt x="14" y="76"/>
                  <a:pt x="14" y="76"/>
                </a:cubicBezTo>
                <a:cubicBezTo>
                  <a:pt x="14" y="76"/>
                  <a:pt x="0" y="546"/>
                  <a:pt x="13" y="654"/>
                </a:cubicBezTo>
                <a:cubicBezTo>
                  <a:pt x="13" y="654"/>
                  <a:pt x="19" y="723"/>
                  <a:pt x="94" y="723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ko-KR" altLang="en-US"/>
          </a:p>
        </p:txBody>
      </p:sp>
      <p:sp>
        <p:nvSpPr>
          <p:cNvPr id="13" name="자유형 12"/>
          <p:cNvSpPr>
            <a:spLocks/>
          </p:cNvSpPr>
          <p:nvPr/>
        </p:nvSpPr>
        <p:spPr bwMode="gray">
          <a:xfrm>
            <a:off x="73902" y="106210"/>
            <a:ext cx="248288" cy="248747"/>
          </a:xfrm>
          <a:custGeom>
            <a:avLst/>
            <a:gdLst/>
            <a:ahLst/>
            <a:cxnLst>
              <a:cxn ang="0">
                <a:pos x="94" y="723"/>
              </a:cxn>
              <a:cxn ang="0">
                <a:pos x="655" y="725"/>
              </a:cxn>
              <a:cxn ang="0">
                <a:pos x="727" y="657"/>
              </a:cxn>
              <a:cxn ang="0">
                <a:pos x="725" y="77"/>
              </a:cxn>
              <a:cxn ang="0">
                <a:pos x="659" y="5"/>
              </a:cxn>
              <a:cxn ang="0">
                <a:pos x="97" y="5"/>
              </a:cxn>
              <a:cxn ang="0">
                <a:pos x="14" y="76"/>
              </a:cxn>
              <a:cxn ang="0">
                <a:pos x="13" y="654"/>
              </a:cxn>
              <a:cxn ang="0">
                <a:pos x="94" y="723"/>
              </a:cxn>
            </a:cxnLst>
            <a:rect l="0" t="0" r="0" b="0"/>
            <a:pathLst>
              <a:path w="727" h="725">
                <a:moveTo>
                  <a:pt x="94" y="723"/>
                </a:moveTo>
                <a:cubicBezTo>
                  <a:pt x="94" y="723"/>
                  <a:pt x="375" y="725"/>
                  <a:pt x="655" y="725"/>
                </a:cubicBezTo>
                <a:cubicBezTo>
                  <a:pt x="716" y="716"/>
                  <a:pt x="727" y="657"/>
                  <a:pt x="727" y="657"/>
                </a:cubicBezTo>
                <a:cubicBezTo>
                  <a:pt x="727" y="657"/>
                  <a:pt x="726" y="367"/>
                  <a:pt x="725" y="77"/>
                </a:cubicBezTo>
                <a:cubicBezTo>
                  <a:pt x="722" y="9"/>
                  <a:pt x="659" y="5"/>
                  <a:pt x="659" y="5"/>
                </a:cubicBezTo>
                <a:cubicBezTo>
                  <a:pt x="659" y="5"/>
                  <a:pt x="378" y="5"/>
                  <a:pt x="97" y="5"/>
                </a:cubicBezTo>
                <a:cubicBezTo>
                  <a:pt x="14" y="0"/>
                  <a:pt x="14" y="76"/>
                  <a:pt x="14" y="76"/>
                </a:cubicBezTo>
                <a:cubicBezTo>
                  <a:pt x="14" y="76"/>
                  <a:pt x="0" y="546"/>
                  <a:pt x="13" y="654"/>
                </a:cubicBezTo>
                <a:cubicBezTo>
                  <a:pt x="13" y="654"/>
                  <a:pt x="19" y="723"/>
                  <a:pt x="94" y="723"/>
                </a:cubicBezTo>
                <a:close/>
              </a:path>
            </a:pathLst>
          </a:custGeom>
          <a:solidFill>
            <a:srgbClr val="3F949A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ko-KR" altLang="en-US"/>
          </a:p>
        </p:txBody>
      </p:sp>
      <p:sp>
        <p:nvSpPr>
          <p:cNvPr id="14" name="자유형 13"/>
          <p:cNvSpPr>
            <a:spLocks/>
          </p:cNvSpPr>
          <p:nvPr/>
        </p:nvSpPr>
        <p:spPr bwMode="gray">
          <a:xfrm>
            <a:off x="823251" y="894237"/>
            <a:ext cx="248287" cy="248747"/>
          </a:xfrm>
          <a:custGeom>
            <a:avLst/>
            <a:gdLst/>
            <a:ahLst/>
            <a:cxnLst>
              <a:cxn ang="0">
                <a:pos x="94" y="723"/>
              </a:cxn>
              <a:cxn ang="0">
                <a:pos x="655" y="725"/>
              </a:cxn>
              <a:cxn ang="0">
                <a:pos x="727" y="657"/>
              </a:cxn>
              <a:cxn ang="0">
                <a:pos x="725" y="77"/>
              </a:cxn>
              <a:cxn ang="0">
                <a:pos x="659" y="5"/>
              </a:cxn>
              <a:cxn ang="0">
                <a:pos x="97" y="5"/>
              </a:cxn>
              <a:cxn ang="0">
                <a:pos x="14" y="76"/>
              </a:cxn>
              <a:cxn ang="0">
                <a:pos x="13" y="654"/>
              </a:cxn>
              <a:cxn ang="0">
                <a:pos x="94" y="723"/>
              </a:cxn>
            </a:cxnLst>
            <a:rect l="0" t="0" r="0" b="0"/>
            <a:pathLst>
              <a:path w="727" h="725">
                <a:moveTo>
                  <a:pt x="94" y="723"/>
                </a:moveTo>
                <a:cubicBezTo>
                  <a:pt x="94" y="723"/>
                  <a:pt x="375" y="725"/>
                  <a:pt x="655" y="725"/>
                </a:cubicBezTo>
                <a:cubicBezTo>
                  <a:pt x="716" y="716"/>
                  <a:pt x="727" y="657"/>
                  <a:pt x="727" y="657"/>
                </a:cubicBezTo>
                <a:cubicBezTo>
                  <a:pt x="727" y="657"/>
                  <a:pt x="726" y="367"/>
                  <a:pt x="725" y="77"/>
                </a:cubicBezTo>
                <a:cubicBezTo>
                  <a:pt x="722" y="9"/>
                  <a:pt x="659" y="5"/>
                  <a:pt x="659" y="5"/>
                </a:cubicBezTo>
                <a:cubicBezTo>
                  <a:pt x="659" y="5"/>
                  <a:pt x="378" y="5"/>
                  <a:pt x="97" y="5"/>
                </a:cubicBezTo>
                <a:cubicBezTo>
                  <a:pt x="14" y="0"/>
                  <a:pt x="14" y="76"/>
                  <a:pt x="14" y="76"/>
                </a:cubicBezTo>
                <a:cubicBezTo>
                  <a:pt x="14" y="76"/>
                  <a:pt x="0" y="546"/>
                  <a:pt x="13" y="654"/>
                </a:cubicBezTo>
                <a:cubicBezTo>
                  <a:pt x="13" y="654"/>
                  <a:pt x="19" y="723"/>
                  <a:pt x="94" y="723"/>
                </a:cubicBezTo>
                <a:close/>
              </a:path>
            </a:pathLst>
          </a:custGeom>
          <a:solidFill>
            <a:srgbClr val="3F949A">
              <a:alpha val="30196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ko-KR" altLang="en-US"/>
          </a:p>
        </p:txBody>
      </p:sp>
      <p:sp>
        <p:nvSpPr>
          <p:cNvPr id="15" name="자유형 14"/>
          <p:cNvSpPr>
            <a:spLocks/>
          </p:cNvSpPr>
          <p:nvPr/>
        </p:nvSpPr>
        <p:spPr bwMode="gray">
          <a:xfrm>
            <a:off x="344103" y="376692"/>
            <a:ext cx="479107" cy="517546"/>
          </a:xfrm>
          <a:custGeom>
            <a:avLst/>
            <a:gdLst/>
            <a:ahLst/>
            <a:cxnLst>
              <a:cxn ang="0">
                <a:pos x="94" y="723"/>
              </a:cxn>
              <a:cxn ang="0">
                <a:pos x="655" y="725"/>
              </a:cxn>
              <a:cxn ang="0">
                <a:pos x="727" y="657"/>
              </a:cxn>
              <a:cxn ang="0">
                <a:pos x="725" y="77"/>
              </a:cxn>
              <a:cxn ang="0">
                <a:pos x="659" y="5"/>
              </a:cxn>
              <a:cxn ang="0">
                <a:pos x="97" y="5"/>
              </a:cxn>
              <a:cxn ang="0">
                <a:pos x="14" y="76"/>
              </a:cxn>
              <a:cxn ang="0">
                <a:pos x="13" y="654"/>
              </a:cxn>
              <a:cxn ang="0">
                <a:pos x="94" y="723"/>
              </a:cxn>
            </a:cxnLst>
            <a:rect l="0" t="0" r="0" b="0"/>
            <a:pathLst>
              <a:path w="727" h="725">
                <a:moveTo>
                  <a:pt x="94" y="723"/>
                </a:moveTo>
                <a:cubicBezTo>
                  <a:pt x="94" y="723"/>
                  <a:pt x="375" y="725"/>
                  <a:pt x="655" y="725"/>
                </a:cubicBezTo>
                <a:cubicBezTo>
                  <a:pt x="716" y="716"/>
                  <a:pt x="727" y="657"/>
                  <a:pt x="727" y="657"/>
                </a:cubicBezTo>
                <a:cubicBezTo>
                  <a:pt x="727" y="657"/>
                  <a:pt x="726" y="367"/>
                  <a:pt x="725" y="77"/>
                </a:cubicBezTo>
                <a:cubicBezTo>
                  <a:pt x="722" y="9"/>
                  <a:pt x="659" y="5"/>
                  <a:pt x="659" y="5"/>
                </a:cubicBezTo>
                <a:cubicBezTo>
                  <a:pt x="659" y="5"/>
                  <a:pt x="378" y="5"/>
                  <a:pt x="97" y="5"/>
                </a:cubicBezTo>
                <a:cubicBezTo>
                  <a:pt x="14" y="0"/>
                  <a:pt x="14" y="76"/>
                  <a:pt x="14" y="76"/>
                </a:cubicBezTo>
                <a:cubicBezTo>
                  <a:pt x="14" y="76"/>
                  <a:pt x="0" y="546"/>
                  <a:pt x="13" y="654"/>
                </a:cubicBezTo>
                <a:cubicBezTo>
                  <a:pt x="13" y="654"/>
                  <a:pt x="19" y="723"/>
                  <a:pt x="94" y="723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29190" y="928670"/>
            <a:ext cx="3857652" cy="928694"/>
          </a:xfrm>
        </p:spPr>
        <p:txBody>
          <a:bodyPr anchor="b"/>
          <a:lstStyle>
            <a:lvl1pPr algn="l">
              <a:defRPr sz="2000" b="1">
                <a:ln>
                  <a:noFill/>
                  <a:prstDash val="solid"/>
                </a:ln>
                <a:solidFill>
                  <a:schemeClr val="tx2"/>
                </a:solidFill>
                <a:effectLst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29190" y="1928802"/>
            <a:ext cx="3857652" cy="33575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4FCA8-ED3A-4FC7-A672-0FBA21A4BD81}" type="datetimeFigureOut">
              <a:rPr lang="ko-KR" altLang="en-US" smtClean="0"/>
              <a:t>2014-05-29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22D93-E68E-499F-A828-ACC9DD211A8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 rot="21422455">
            <a:off x="609122" y="1000108"/>
            <a:ext cx="4000528" cy="4857784"/>
          </a:xfrm>
          <a:prstGeom prst="rect">
            <a:avLst/>
          </a:prstGeom>
          <a:solidFill>
            <a:srgbClr val="F8F8F8"/>
          </a:solidFill>
          <a:ln w="3175" cap="sq" cmpd="sng" algn="ctr">
            <a:solidFill>
              <a:srgbClr val="C0C0C0"/>
            </a:solidFill>
            <a:prstDash val="solid"/>
          </a:ln>
          <a:effectLst>
            <a:outerShdw blurRad="57150" dist="38100" dir="27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3"/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9" name="그림 개체 틀 8"/>
          <p:cNvSpPr>
            <a:spLocks noGrp="1"/>
          </p:cNvSpPr>
          <p:nvPr>
            <p:ph type="pic" sz="quarter" idx="1"/>
          </p:nvPr>
        </p:nvSpPr>
        <p:spPr>
          <a:xfrm>
            <a:off x="642910" y="1000108"/>
            <a:ext cx="4004390" cy="4857784"/>
          </a:xfrm>
          <a:prstGeom prst="rect">
            <a:avLst/>
          </a:prstGeom>
          <a:solidFill>
            <a:schemeClr val="accent3"/>
          </a:solidFill>
          <a:ln w="3175" cap="sq" cmpd="sng" algn="ctr">
            <a:solidFill>
              <a:srgbClr val="F8F8F8"/>
            </a:solidFill>
            <a:prstDash val="solid"/>
            <a:miter lim="800000"/>
          </a:ln>
          <a:effectLst>
            <a:outerShdw blurRad="38100" dist="50800" dir="3000000" algn="tl" rotWithShape="0">
              <a:srgbClr val="000000">
                <a:alpha val="40000"/>
              </a:srgbClr>
            </a:outerShdw>
          </a:effectLst>
          <a:sp3d contourW="12700" prstMaterial="plastic">
            <a:contourClr>
              <a:srgbClr val="000000">
                <a:alpha val="35294"/>
              </a:srgbClr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kumimoji="0" lang="ko-KR" altLang="en-US" smtClean="0"/>
              <a:t>그림을 추가하려면 아이콘을 클릭하십시오</a:t>
            </a:r>
            <a:endParaRPr kumimoji="0" lang="en-US"/>
          </a:p>
        </p:txBody>
      </p:sp>
      <p:grpSp>
        <p:nvGrpSpPr>
          <p:cNvPr id="3" name="그룹 2"/>
          <p:cNvGrpSpPr/>
          <p:nvPr/>
        </p:nvGrpSpPr>
        <p:grpSpPr>
          <a:xfrm>
            <a:off x="8116469" y="45696"/>
            <a:ext cx="1000131" cy="1036773"/>
            <a:chOff x="13317" y="34771"/>
            <a:chExt cx="1272534" cy="1310103"/>
          </a:xfrm>
        </p:grpSpPr>
        <p:sp>
          <p:nvSpPr>
            <p:cNvPr id="13" name="자유형 12"/>
            <p:cNvSpPr>
              <a:spLocks/>
            </p:cNvSpPr>
            <p:nvPr/>
          </p:nvSpPr>
          <p:spPr bwMode="gray">
            <a:xfrm>
              <a:off x="356217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4" name="자유형 13"/>
            <p:cNvSpPr>
              <a:spLocks/>
            </p:cNvSpPr>
            <p:nvPr/>
          </p:nvSpPr>
          <p:spPr bwMode="gray">
            <a:xfrm>
              <a:off x="13317" y="726921"/>
              <a:ext cx="314325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5" name="자유형 14"/>
            <p:cNvSpPr>
              <a:spLocks/>
            </p:cNvSpPr>
            <p:nvPr/>
          </p:nvSpPr>
          <p:spPr bwMode="gray">
            <a:xfrm>
              <a:off x="16492" y="34771"/>
              <a:ext cx="315913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6" name="자유형 15"/>
            <p:cNvSpPr>
              <a:spLocks/>
            </p:cNvSpPr>
            <p:nvPr/>
          </p:nvSpPr>
          <p:spPr bwMode="gray">
            <a:xfrm>
              <a:off x="969939" y="1030549"/>
              <a:ext cx="315912" cy="314325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rgbClr val="3F949A">
                <a:alpha val="30196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  <p:sp>
          <p:nvSpPr>
            <p:cNvPr id="17" name="자유형 16"/>
            <p:cNvSpPr>
              <a:spLocks/>
            </p:cNvSpPr>
            <p:nvPr/>
          </p:nvSpPr>
          <p:spPr bwMode="gray">
            <a:xfrm>
              <a:off x="360286" y="376562"/>
              <a:ext cx="609600" cy="653989"/>
            </a:xfrm>
            <a:custGeom>
              <a:avLst/>
              <a:gdLst/>
              <a:ahLst/>
              <a:cxnLst>
                <a:cxn ang="0">
                  <a:pos x="94" y="723"/>
                </a:cxn>
                <a:cxn ang="0">
                  <a:pos x="655" y="725"/>
                </a:cxn>
                <a:cxn ang="0">
                  <a:pos x="727" y="657"/>
                </a:cxn>
                <a:cxn ang="0">
                  <a:pos x="725" y="77"/>
                </a:cxn>
                <a:cxn ang="0">
                  <a:pos x="659" y="5"/>
                </a:cxn>
                <a:cxn ang="0">
                  <a:pos x="97" y="5"/>
                </a:cxn>
                <a:cxn ang="0">
                  <a:pos x="14" y="76"/>
                </a:cxn>
                <a:cxn ang="0">
                  <a:pos x="13" y="654"/>
                </a:cxn>
                <a:cxn ang="0">
                  <a:pos x="94" y="723"/>
                </a:cxn>
              </a:cxnLst>
              <a:rect l="0" t="0" r="0" b="0"/>
              <a:pathLst>
                <a:path w="727" h="725">
                  <a:moveTo>
                    <a:pt x="94" y="723"/>
                  </a:moveTo>
                  <a:cubicBezTo>
                    <a:pt x="94" y="723"/>
                    <a:pt x="375" y="725"/>
                    <a:pt x="655" y="725"/>
                  </a:cubicBezTo>
                  <a:cubicBezTo>
                    <a:pt x="716" y="716"/>
                    <a:pt x="727" y="657"/>
                    <a:pt x="727" y="657"/>
                  </a:cubicBezTo>
                  <a:cubicBezTo>
                    <a:pt x="727" y="657"/>
                    <a:pt x="726" y="367"/>
                    <a:pt x="725" y="77"/>
                  </a:cubicBezTo>
                  <a:cubicBezTo>
                    <a:pt x="722" y="9"/>
                    <a:pt x="659" y="5"/>
                    <a:pt x="659" y="5"/>
                  </a:cubicBezTo>
                  <a:cubicBezTo>
                    <a:pt x="659" y="5"/>
                    <a:pt x="378" y="5"/>
                    <a:pt x="97" y="5"/>
                  </a:cubicBezTo>
                  <a:cubicBezTo>
                    <a:pt x="14" y="0"/>
                    <a:pt x="14" y="76"/>
                    <a:pt x="14" y="76"/>
                  </a:cubicBezTo>
                  <a:cubicBezTo>
                    <a:pt x="14" y="76"/>
                    <a:pt x="0" y="546"/>
                    <a:pt x="13" y="654"/>
                  </a:cubicBezTo>
                  <a:cubicBezTo>
                    <a:pt x="13" y="654"/>
                    <a:pt x="19" y="723"/>
                    <a:pt x="94" y="723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kumimoji="0" lang="ko-KR" altLang="en-US"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61000">
                <a:schemeClr val="bg1">
                  <a:alpha val="40000"/>
                </a:schemeClr>
              </a:gs>
            </a:gsLst>
            <a:lin ang="5400000" scaled="1"/>
            <a:tileRect/>
          </a:gradFill>
          <a:ln w="19050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614FCA8-ED3A-4FC7-A672-0FBA21A4BD81}" type="datetimeFigureOut">
              <a:rPr lang="ko-KR" altLang="en-US" smtClean="0"/>
              <a:t>2014-05-29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DD22D93-E68E-499F-A828-ACC9DD211A8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 fov="0">
                <a:rot lat="0" lon="0" rev="0"/>
              </a:camera>
              <a:lightRig rig="glow" dir="t">
                <a:rot lat="0" lon="0" rev="4500000"/>
              </a:lightRig>
            </a:scene3d>
            <a:sp3d prstMaterial="matte">
              <a:contourClr>
                <a:schemeClr val="accent1">
                  <a:alpha val="95000"/>
                </a:schemeClr>
              </a:contourClr>
            </a:sp3d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ctr" rtl="0" eaLnBrk="1" latinLnBrk="1" hangingPunct="1">
        <a:spcBef>
          <a:spcPct val="0"/>
        </a:spcBef>
        <a:buNone/>
        <a:defRPr kumimoji="0" sz="4400" b="1" kern="1200" spc="50" dirty="0" smtClean="0">
          <a:ln>
            <a:noFill/>
            <a:prstDash val="solid"/>
          </a:ln>
          <a:gradFill flip="none" rotWithShape="1">
            <a:gsLst>
              <a:gs pos="0">
                <a:schemeClr val="tx2"/>
              </a:gs>
              <a:gs pos="26000">
                <a:schemeClr val="tx2"/>
              </a:gs>
              <a:gs pos="41000">
                <a:schemeClr val="tx2">
                  <a:shade val="90000"/>
                </a:schemeClr>
              </a:gs>
              <a:gs pos="67000">
                <a:schemeClr val="tx2">
                  <a:shade val="50000"/>
                </a:schemeClr>
              </a:gs>
              <a:gs pos="95000">
                <a:schemeClr val="tx2"/>
              </a:gs>
            </a:gsLst>
            <a:lin ang="5400000" scaled="1"/>
            <a:tileRect/>
          </a:gradFill>
          <a:effectLst>
            <a:outerShdw blurRad="50800" dist="50800" dir="54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latinLnBrk="1" hangingPunct="1">
        <a:defRPr kumimoji="0">
          <a:solidFill>
            <a:schemeClr val="tx2"/>
          </a:solidFill>
        </a:defRPr>
      </a:lvl2pPr>
      <a:lvl3pPr eaLnBrk="1" latinLnBrk="1" hangingPunct="1">
        <a:defRPr kumimoji="0">
          <a:solidFill>
            <a:schemeClr val="tx2"/>
          </a:solidFill>
        </a:defRPr>
      </a:lvl3pPr>
      <a:lvl4pPr eaLnBrk="1" latinLnBrk="1" hangingPunct="1">
        <a:defRPr kumimoji="0">
          <a:solidFill>
            <a:schemeClr val="tx2"/>
          </a:solidFill>
        </a:defRPr>
      </a:lvl4pPr>
      <a:lvl5pPr eaLnBrk="1" latinLnBrk="1" hangingPunct="1">
        <a:defRPr kumimoji="0">
          <a:solidFill>
            <a:schemeClr val="tx2"/>
          </a:solidFill>
        </a:defRPr>
      </a:lvl5pPr>
      <a:lvl6pPr eaLnBrk="1" latinLnBrk="1" hangingPunct="1">
        <a:defRPr kumimoji="0">
          <a:solidFill>
            <a:schemeClr val="tx2"/>
          </a:solidFill>
        </a:defRPr>
      </a:lvl6pPr>
      <a:lvl7pPr eaLnBrk="1" latinLnBrk="1" hangingPunct="1">
        <a:defRPr kumimoji="0">
          <a:solidFill>
            <a:schemeClr val="tx2"/>
          </a:solidFill>
        </a:defRPr>
      </a:lvl7pPr>
      <a:lvl8pPr eaLnBrk="1" latinLnBrk="1" hangingPunct="1">
        <a:defRPr kumimoji="0">
          <a:solidFill>
            <a:schemeClr val="tx2"/>
          </a:solidFill>
        </a:defRPr>
      </a:lvl8pPr>
      <a:lvl9pPr eaLnBrk="1" latinLnBrk="1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1" hangingPunct="1">
        <a:spcBef>
          <a:spcPct val="20000"/>
        </a:spcBef>
        <a:buClr>
          <a:schemeClr val="accent2"/>
        </a:buClr>
        <a:buFont typeface="Wingdings 2"/>
        <a:buChar char="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1" hangingPunct="1">
        <a:spcBef>
          <a:spcPct val="20000"/>
        </a:spcBef>
        <a:buClr>
          <a:schemeClr val="accent3"/>
        </a:buClr>
        <a:buSzPct val="85000"/>
        <a:buFont typeface="Wingdings"/>
        <a:buChar char="u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1" hangingPunct="1">
        <a:spcBef>
          <a:spcPct val="20000"/>
        </a:spcBef>
        <a:buClr>
          <a:schemeClr val="accent4"/>
        </a:buClr>
        <a:buSzPct val="80000"/>
        <a:buFont typeface="Wingdings"/>
        <a:buChar char="u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1" hangingPunct="1">
        <a:spcBef>
          <a:spcPct val="20000"/>
        </a:spcBef>
        <a:buClr>
          <a:schemeClr val="accent5"/>
        </a:buClr>
        <a:buSzPct val="75000"/>
        <a:buFont typeface="Wingdings"/>
        <a:buChar char="u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1" hangingPunct="1">
        <a:spcBef>
          <a:spcPct val="20000"/>
        </a:spcBef>
        <a:buClr>
          <a:schemeClr val="accent6"/>
        </a:buClr>
        <a:buSzPct val="70000"/>
        <a:buFont typeface="Wingdings"/>
        <a:buChar char="u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1" hangingPunct="1">
        <a:spcBef>
          <a:spcPct val="20000"/>
        </a:spcBef>
        <a:buClr>
          <a:schemeClr val="tx2"/>
        </a:buClr>
        <a:buSzPct val="60000"/>
        <a:buFont typeface="Wingdings"/>
        <a:buChar char="u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1" hangingPunct="1">
        <a:spcBef>
          <a:spcPct val="20000"/>
        </a:spcBef>
        <a:buClr>
          <a:schemeClr val="accent1"/>
        </a:buClr>
        <a:buSzPct val="60000"/>
        <a:buFont typeface="Wingdings"/>
        <a:buChar char="u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1" hangingPunct="1">
        <a:spcBef>
          <a:spcPct val="20000"/>
        </a:spcBef>
        <a:buClr>
          <a:schemeClr val="accent2"/>
        </a:buClr>
        <a:buSzPct val="55000"/>
        <a:buFont typeface="Wingdings"/>
        <a:buChar char="u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1" hangingPunct="1">
        <a:spcBef>
          <a:spcPct val="20000"/>
        </a:spcBef>
        <a:buClr>
          <a:schemeClr val="accent3"/>
        </a:buClr>
        <a:buSzPct val="50000"/>
        <a:buFont typeface="Wingdings"/>
        <a:buChar char="u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105"/>
          <p:cNvGrpSpPr/>
          <p:nvPr/>
        </p:nvGrpSpPr>
        <p:grpSpPr>
          <a:xfrm>
            <a:off x="745853" y="4194633"/>
            <a:ext cx="5554338" cy="669925"/>
            <a:chOff x="160338" y="4740993"/>
            <a:chExt cx="5329609" cy="669925"/>
          </a:xfrm>
        </p:grpSpPr>
        <p:grpSp>
          <p:nvGrpSpPr>
            <p:cNvPr id="11" name="Group 23"/>
            <p:cNvGrpSpPr>
              <a:grpSpLocks/>
            </p:cNvGrpSpPr>
            <p:nvPr/>
          </p:nvGrpSpPr>
          <p:grpSpPr bwMode="auto">
            <a:xfrm>
              <a:off x="160338" y="4740993"/>
              <a:ext cx="5248275" cy="669925"/>
              <a:chOff x="179" y="1940"/>
              <a:chExt cx="3306" cy="422"/>
            </a:xfrm>
          </p:grpSpPr>
          <p:pic>
            <p:nvPicPr>
              <p:cNvPr id="99" name="Picture 24" descr="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79" y="1940"/>
                <a:ext cx="3306" cy="422"/>
              </a:xfrm>
              <a:prstGeom prst="rect">
                <a:avLst/>
              </a:prstGeom>
              <a:noFill/>
            </p:spPr>
          </p:pic>
          <p:pic>
            <p:nvPicPr>
              <p:cNvPr id="100" name="Picture 25" descr="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90" y="2040"/>
                <a:ext cx="215" cy="215"/>
              </a:xfrm>
              <a:prstGeom prst="rect">
                <a:avLst/>
              </a:prstGeom>
              <a:noFill/>
            </p:spPr>
          </p:pic>
        </p:grpSp>
        <p:sp>
          <p:nvSpPr>
            <p:cNvPr id="102" name="Text Box 28"/>
            <p:cNvSpPr txBox="1">
              <a:spLocks noChangeArrowheads="1"/>
            </p:cNvSpPr>
            <p:nvPr/>
          </p:nvSpPr>
          <p:spPr bwMode="auto">
            <a:xfrm>
              <a:off x="845431" y="4860055"/>
              <a:ext cx="464451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0066"/>
              </a:outerShdw>
            </a:effectLst>
          </p:spPr>
          <p:txBody>
            <a:bodyPr wrap="square">
              <a:spAutoFit/>
            </a:bodyPr>
            <a:lstStyle/>
            <a:p>
              <a:pPr algn="l"/>
              <a:r>
                <a:rPr lang="ko-KR" altLang="en-US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en-US" altLang="ko-KR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2014</a:t>
              </a:r>
              <a:r>
                <a:rPr lang="ko-KR" altLang="en-US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인천</a:t>
              </a:r>
              <a:r>
                <a:rPr lang="en-US" altLang="ko-KR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AG</a:t>
              </a:r>
              <a:r>
                <a:rPr lang="ko-KR" altLang="en-US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 성공은 </a:t>
              </a:r>
              <a:r>
                <a:rPr lang="ko-KR" altLang="en-US" dirty="0" err="1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녹생생활</a:t>
              </a:r>
              <a:r>
                <a:rPr lang="ko-KR" altLang="en-US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ko-KR" altLang="en-US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실천으로</a:t>
              </a:r>
              <a:r>
                <a:rPr lang="en-US" altLang="ko-KR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~~</a:t>
              </a:r>
              <a:endParaRPr lang="ko-KR" altLang="en-US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sp>
        <p:nvSpPr>
          <p:cNvPr id="108" name="TextBox 107"/>
          <p:cNvSpPr txBox="1"/>
          <p:nvPr/>
        </p:nvSpPr>
        <p:spPr>
          <a:xfrm>
            <a:off x="1459834" y="1052736"/>
            <a:ext cx="71335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err="1" smtClean="0">
                <a:solidFill>
                  <a:srgbClr val="FF0000"/>
                </a:solidFill>
                <a:effectLst>
                  <a:outerShdw blurRad="76200" dir="5400000" sx="103000" sy="103000" algn="t" rotWithShape="0">
                    <a:prstClr val="black"/>
                  </a:outerShdw>
                </a:effectLst>
                <a:latin typeface="HY헤드라인M" pitchFamily="18" charset="-127"/>
                <a:ea typeface="HY헤드라인M" pitchFamily="18" charset="-127"/>
              </a:rPr>
              <a:t>저탄소</a:t>
            </a:r>
            <a:r>
              <a:rPr lang="ko-KR" altLang="en-US" sz="4000" dirty="0" smtClean="0">
                <a:solidFill>
                  <a:srgbClr val="FF0000"/>
                </a:solidFill>
                <a:effectLst>
                  <a:outerShdw blurRad="76200" dir="5400000" sx="103000" sy="103000" algn="t" rotWithShape="0">
                    <a:prstClr val="black"/>
                  </a:outerShdw>
                </a:effectLst>
                <a:latin typeface="HY헤드라인M" pitchFamily="18" charset="-127"/>
                <a:ea typeface="HY헤드라인M" pitchFamily="18" charset="-127"/>
              </a:rPr>
              <a:t> 친환경</a:t>
            </a:r>
            <a:r>
              <a:rPr lang="ko-KR" altLang="en-US" sz="4000" dirty="0" smtClean="0">
                <a:gradFill flip="none" rotWithShape="1">
                  <a:gsLst>
                    <a:gs pos="0">
                      <a:srgbClr val="FFE48F"/>
                    </a:gs>
                    <a:gs pos="50000">
                      <a:srgbClr val="FFFF66"/>
                    </a:gs>
                  </a:gsLst>
                  <a:lin ang="5400000" scaled="1"/>
                  <a:tileRect/>
                </a:gradFill>
                <a:effectLst>
                  <a:outerShdw blurRad="76200" dir="5400000" sx="103000" sy="103000" algn="t" rotWithShape="0">
                    <a:prstClr val="black"/>
                  </a:outerShdw>
                </a:effectLst>
                <a:latin typeface="HY헤드라인M" pitchFamily="18" charset="-127"/>
                <a:ea typeface="HY헤드라인M" pitchFamily="18" charset="-127"/>
              </a:rPr>
              <a:t> </a:t>
            </a:r>
            <a:r>
              <a:rPr lang="en-US" altLang="ko-KR" sz="4000" dirty="0" smtClean="0">
                <a:solidFill>
                  <a:srgbClr val="7030A0"/>
                </a:solidFill>
                <a:effectLst>
                  <a:outerShdw blurRad="76200" dir="5400000" sx="103000" sy="103000" algn="t" rotWithShape="0">
                    <a:prstClr val="black"/>
                  </a:outerShdw>
                </a:effectLst>
                <a:latin typeface="HY헤드라인M" pitchFamily="18" charset="-127"/>
                <a:ea typeface="HY헤드라인M" pitchFamily="18" charset="-127"/>
              </a:rPr>
              <a:t>AG</a:t>
            </a:r>
            <a:r>
              <a:rPr lang="ko-KR" altLang="en-US" sz="4000" dirty="0" smtClean="0">
                <a:solidFill>
                  <a:srgbClr val="7030A0"/>
                </a:solidFill>
                <a:effectLst>
                  <a:outerShdw blurRad="76200" dir="5400000" sx="103000" sy="103000" algn="t" rotWithShape="0">
                    <a:prstClr val="black"/>
                  </a:outerShdw>
                </a:effectLst>
                <a:latin typeface="HY헤드라인M" pitchFamily="18" charset="-127"/>
                <a:ea typeface="HY헤드라인M" pitchFamily="18" charset="-127"/>
              </a:rPr>
              <a:t>성공을 위한 </a:t>
            </a:r>
            <a:endParaRPr lang="en-US" altLang="ko-KR" sz="4000" dirty="0" smtClean="0">
              <a:solidFill>
                <a:srgbClr val="7030A0"/>
              </a:solidFill>
              <a:effectLst>
                <a:outerShdw blurRad="76200" dir="5400000" sx="103000" sy="103000" algn="t" rotWithShape="0">
                  <a:prstClr val="black"/>
                </a:outerShdw>
              </a:effectLst>
              <a:latin typeface="HY헤드라인M" pitchFamily="18" charset="-127"/>
              <a:ea typeface="HY헤드라인M" pitchFamily="18" charset="-127"/>
            </a:endParaRPr>
          </a:p>
          <a:p>
            <a:pPr algn="ctr"/>
            <a:r>
              <a:rPr lang="ko-KR" altLang="en-US" sz="4000" dirty="0" smtClean="0">
                <a:gradFill flip="none" rotWithShape="1">
                  <a:gsLst>
                    <a:gs pos="0">
                      <a:srgbClr val="FFE48F"/>
                    </a:gs>
                    <a:gs pos="50000">
                      <a:srgbClr val="FFFF66"/>
                    </a:gs>
                  </a:gsLst>
                  <a:lin ang="5400000" scaled="1"/>
                  <a:tileRect/>
                </a:gradFill>
                <a:effectLst>
                  <a:outerShdw blurRad="76200" dir="5400000" sx="103000" sy="103000" algn="t" rotWithShape="0">
                    <a:prstClr val="black"/>
                  </a:outerShdw>
                </a:effectLst>
                <a:latin typeface="HY헤드라인M" pitchFamily="18" charset="-127"/>
                <a:ea typeface="HY헤드라인M" pitchFamily="18" charset="-127"/>
              </a:rPr>
              <a:t>녹색생활 </a:t>
            </a:r>
            <a:r>
              <a:rPr lang="ko-KR" altLang="en-US" sz="4000" dirty="0" smtClean="0">
                <a:solidFill>
                  <a:srgbClr val="FF0000"/>
                </a:solidFill>
                <a:effectLst>
                  <a:outerShdw blurRad="76200" dir="5400000" sx="103000" sy="103000" algn="t" rotWithShape="0">
                    <a:prstClr val="black"/>
                  </a:outerShdw>
                </a:effectLst>
                <a:latin typeface="HY헤드라인M" pitchFamily="18" charset="-127"/>
                <a:ea typeface="HY헤드라인M" pitchFamily="18" charset="-127"/>
              </a:rPr>
              <a:t>실천</a:t>
            </a:r>
            <a:endParaRPr lang="ko-KR" altLang="en-US" sz="4000" dirty="0">
              <a:solidFill>
                <a:srgbClr val="FF0000"/>
              </a:solidFill>
              <a:effectLst>
                <a:outerShdw blurRad="76200" dir="5400000" sx="103000" sy="103000" algn="t" rotWithShape="0">
                  <a:prstClr val="black"/>
                </a:outerShdw>
              </a:effectLst>
              <a:latin typeface="HY헤드라인M" pitchFamily="18" charset="-127"/>
              <a:ea typeface="HY헤드라인M" pitchFamily="18" charset="-127"/>
            </a:endParaRPr>
          </a:p>
        </p:txBody>
      </p:sp>
      <p:grpSp>
        <p:nvGrpSpPr>
          <p:cNvPr id="14" name="그룹 31"/>
          <p:cNvGrpSpPr/>
          <p:nvPr/>
        </p:nvGrpSpPr>
        <p:grpSpPr>
          <a:xfrm>
            <a:off x="764546" y="4813758"/>
            <a:ext cx="5535645" cy="669925"/>
            <a:chOff x="233363" y="4704480"/>
            <a:chExt cx="5248275" cy="669925"/>
          </a:xfrm>
        </p:grpSpPr>
        <p:grpSp>
          <p:nvGrpSpPr>
            <p:cNvPr id="15" name="Group 23"/>
            <p:cNvGrpSpPr>
              <a:grpSpLocks/>
            </p:cNvGrpSpPr>
            <p:nvPr/>
          </p:nvGrpSpPr>
          <p:grpSpPr bwMode="auto">
            <a:xfrm>
              <a:off x="233363" y="4704480"/>
              <a:ext cx="5248275" cy="669925"/>
              <a:chOff x="225" y="1917"/>
              <a:chExt cx="3306" cy="422"/>
            </a:xfrm>
          </p:grpSpPr>
          <p:pic>
            <p:nvPicPr>
              <p:cNvPr id="35" name="Picture 24" descr="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5" y="1917"/>
                <a:ext cx="3306" cy="422"/>
              </a:xfrm>
              <a:prstGeom prst="rect">
                <a:avLst/>
              </a:prstGeom>
              <a:noFill/>
            </p:spPr>
          </p:pic>
          <p:pic>
            <p:nvPicPr>
              <p:cNvPr id="36" name="Picture 25" descr="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90" y="2040"/>
                <a:ext cx="215" cy="215"/>
              </a:xfrm>
              <a:prstGeom prst="rect">
                <a:avLst/>
              </a:prstGeom>
              <a:noFill/>
            </p:spPr>
          </p:pic>
        </p:grpSp>
        <p:sp>
          <p:nvSpPr>
            <p:cNvPr id="34" name="Text Box 28"/>
            <p:cNvSpPr txBox="1">
              <a:spLocks noChangeArrowheads="1"/>
            </p:cNvSpPr>
            <p:nvPr/>
          </p:nvSpPr>
          <p:spPr bwMode="auto">
            <a:xfrm>
              <a:off x="837121" y="4860055"/>
              <a:ext cx="421264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0066"/>
              </a:outerShdw>
            </a:effectLst>
          </p:spPr>
          <p:txBody>
            <a:bodyPr wrap="square">
              <a:spAutoFit/>
            </a:bodyPr>
            <a:lstStyle/>
            <a:p>
              <a:pPr algn="l"/>
              <a:r>
                <a:rPr lang="en-US" altLang="ko-KR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ko-KR" altLang="en-US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녹색은 생활이다 </a:t>
              </a:r>
              <a:r>
                <a:rPr lang="en-US" altLang="ko-KR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!!!  </a:t>
              </a:r>
              <a:r>
                <a:rPr lang="ko-KR" altLang="en-US" dirty="0" err="1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너가</a:t>
              </a:r>
              <a:r>
                <a:rPr lang="ko-KR" altLang="en-US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 아닌 우리의 몫</a:t>
              </a:r>
              <a:endParaRPr lang="ko-KR" altLang="en-US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grpSp>
        <p:nvGrpSpPr>
          <p:cNvPr id="16" name="그룹 41"/>
          <p:cNvGrpSpPr/>
          <p:nvPr/>
        </p:nvGrpSpPr>
        <p:grpSpPr>
          <a:xfrm>
            <a:off x="764547" y="5483136"/>
            <a:ext cx="5535644" cy="669925"/>
            <a:chOff x="233363" y="4755280"/>
            <a:chExt cx="5248275" cy="669925"/>
          </a:xfrm>
        </p:grpSpPr>
        <p:grpSp>
          <p:nvGrpSpPr>
            <p:cNvPr id="17" name="Group 23"/>
            <p:cNvGrpSpPr>
              <a:grpSpLocks/>
            </p:cNvGrpSpPr>
            <p:nvPr/>
          </p:nvGrpSpPr>
          <p:grpSpPr bwMode="auto">
            <a:xfrm>
              <a:off x="233363" y="4755280"/>
              <a:ext cx="5248275" cy="669925"/>
              <a:chOff x="225" y="1949"/>
              <a:chExt cx="3306" cy="422"/>
            </a:xfrm>
          </p:grpSpPr>
          <p:pic>
            <p:nvPicPr>
              <p:cNvPr id="45" name="Picture 24" descr="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5" y="1949"/>
                <a:ext cx="3306" cy="422"/>
              </a:xfrm>
              <a:prstGeom prst="rect">
                <a:avLst/>
              </a:prstGeom>
              <a:noFill/>
            </p:spPr>
          </p:pic>
          <p:pic>
            <p:nvPicPr>
              <p:cNvPr id="46" name="Picture 25" descr="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90" y="2040"/>
                <a:ext cx="215" cy="215"/>
              </a:xfrm>
              <a:prstGeom prst="rect">
                <a:avLst/>
              </a:prstGeom>
              <a:noFill/>
            </p:spPr>
          </p:pic>
        </p:grpSp>
        <p:sp>
          <p:nvSpPr>
            <p:cNvPr id="44" name="Text Box 28"/>
            <p:cNvSpPr txBox="1">
              <a:spLocks noChangeArrowheads="1"/>
            </p:cNvSpPr>
            <p:nvPr/>
          </p:nvSpPr>
          <p:spPr bwMode="auto">
            <a:xfrm>
              <a:off x="811845" y="4871724"/>
              <a:ext cx="442870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0066"/>
              </a:outerShdw>
            </a:effectLst>
          </p:spPr>
          <p:txBody>
            <a:bodyPr wrap="square">
              <a:spAutoFit/>
            </a:bodyPr>
            <a:lstStyle/>
            <a:p>
              <a:pPr algn="l"/>
              <a:r>
                <a:rPr lang="en-US" altLang="ko-KR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ko-KR" altLang="en-US" dirty="0" err="1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그린스타트</a:t>
              </a:r>
              <a:r>
                <a:rPr lang="ko-KR" altLang="en-US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ko-KR" altLang="en-US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운동</a:t>
              </a:r>
              <a:r>
                <a:rPr lang="en-US" altLang="ko-KR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!!! </a:t>
              </a:r>
              <a:r>
                <a:rPr lang="ko-KR" altLang="en-US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ko-KR" altLang="en-US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동참하기</a:t>
              </a:r>
              <a:endParaRPr lang="ko-KR" altLang="en-US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grpSp>
        <p:nvGrpSpPr>
          <p:cNvPr id="18" name="그룹 47"/>
          <p:cNvGrpSpPr/>
          <p:nvPr/>
        </p:nvGrpSpPr>
        <p:grpSpPr>
          <a:xfrm>
            <a:off x="756238" y="6107448"/>
            <a:ext cx="5615961" cy="669925"/>
            <a:chOff x="233363" y="4755280"/>
            <a:chExt cx="5977038" cy="669925"/>
          </a:xfrm>
        </p:grpSpPr>
        <p:grpSp>
          <p:nvGrpSpPr>
            <p:cNvPr id="19" name="Group 23"/>
            <p:cNvGrpSpPr>
              <a:grpSpLocks/>
            </p:cNvGrpSpPr>
            <p:nvPr/>
          </p:nvGrpSpPr>
          <p:grpSpPr bwMode="auto">
            <a:xfrm>
              <a:off x="233363" y="4755280"/>
              <a:ext cx="5248275" cy="669925"/>
              <a:chOff x="225" y="1949"/>
              <a:chExt cx="3306" cy="422"/>
            </a:xfrm>
          </p:grpSpPr>
          <p:pic>
            <p:nvPicPr>
              <p:cNvPr id="51" name="Picture 24" descr="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5" y="1949"/>
                <a:ext cx="3306" cy="422"/>
              </a:xfrm>
              <a:prstGeom prst="rect">
                <a:avLst/>
              </a:prstGeom>
              <a:noFill/>
            </p:spPr>
          </p:pic>
          <p:pic>
            <p:nvPicPr>
              <p:cNvPr id="52" name="Picture 25" descr="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90" y="2040"/>
                <a:ext cx="215" cy="215"/>
              </a:xfrm>
              <a:prstGeom prst="rect">
                <a:avLst/>
              </a:prstGeom>
              <a:noFill/>
            </p:spPr>
          </p:pic>
        </p:grpSp>
        <p:sp>
          <p:nvSpPr>
            <p:cNvPr id="50" name="Text Box 28"/>
            <p:cNvSpPr txBox="1">
              <a:spLocks noChangeArrowheads="1"/>
            </p:cNvSpPr>
            <p:nvPr/>
          </p:nvSpPr>
          <p:spPr bwMode="auto">
            <a:xfrm>
              <a:off x="845431" y="4860055"/>
              <a:ext cx="53649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7961" dir="2700000" algn="ctr" rotWithShape="0">
                <a:srgbClr val="000066"/>
              </a:outerShdw>
            </a:effectLst>
          </p:spPr>
          <p:txBody>
            <a:bodyPr wrap="square">
              <a:spAutoFit/>
            </a:bodyPr>
            <a:lstStyle/>
            <a:p>
              <a:pPr algn="l"/>
              <a:r>
                <a:rPr lang="en-US" altLang="ko-KR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 </a:t>
              </a:r>
              <a:r>
                <a:rPr lang="ko-KR" altLang="en-US" dirty="0" err="1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저탄소</a:t>
              </a:r>
              <a:r>
                <a:rPr lang="ko-KR" altLang="en-US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 친환경 생활의 지혜 </a:t>
              </a:r>
              <a:r>
                <a:rPr lang="en-US" altLang="ko-KR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!!!  </a:t>
              </a:r>
              <a:r>
                <a:rPr lang="ko-KR" altLang="en-US" dirty="0" smtClean="0">
                  <a:solidFill>
                    <a:schemeClr val="bg1"/>
                  </a:solidFill>
                  <a:latin typeface="HY헤드라인M" pitchFamily="18" charset="-127"/>
                  <a:ea typeface="HY헤드라인M" pitchFamily="18" charset="-127"/>
                </a:rPr>
                <a:t>실천하기</a:t>
              </a:r>
              <a:endParaRPr lang="ko-KR" altLang="en-US" dirty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endParaRPr>
            </a:p>
          </p:txBody>
        </p:sp>
      </p:grpSp>
      <p:pic>
        <p:nvPicPr>
          <p:cNvPr id="48" name="Picture 13" descr="C:\Users\DB405T2A\AppData\Local\Microsoft\Windows\Temporary Internet Files\Content.IE5\DQ13344M\MC900420696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403" y="5121636"/>
            <a:ext cx="1039673" cy="153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7" descr="C:\Users\DB405T2A\AppData\Local\Microsoft\Windows\Temporary Internet Files\Content.IE5\C5I51S2N\MC900420710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221" y="5121636"/>
            <a:ext cx="886183" cy="149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41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고려청자">
  <a:themeElements>
    <a:clrScheme name="고려청자">
      <a:dk1>
        <a:sysClr val="windowText" lastClr="000000"/>
      </a:dk1>
      <a:lt1>
        <a:sysClr val="window" lastClr="FFFFFF"/>
      </a:lt1>
      <a:dk2>
        <a:srgbClr val="005466"/>
      </a:dk2>
      <a:lt2>
        <a:srgbClr val="D9F3F4"/>
      </a:lt2>
      <a:accent1>
        <a:srgbClr val="3F949A"/>
      </a:accent1>
      <a:accent2>
        <a:srgbClr val="4764B0"/>
      </a:accent2>
      <a:accent3>
        <a:srgbClr val="4FADD1"/>
      </a:accent3>
      <a:accent4>
        <a:srgbClr val="85B692"/>
      </a:accent4>
      <a:accent5>
        <a:srgbClr val="6B94E2"/>
      </a:accent5>
      <a:accent6>
        <a:srgbClr val="819BAB"/>
      </a:accent6>
      <a:hlink>
        <a:srgbClr val="7C0808"/>
      </a:hlink>
      <a:folHlink>
        <a:srgbClr val="0D356F"/>
      </a:folHlink>
    </a:clrScheme>
    <a:fontScheme name="고려청자">
      <a:majorFont>
        <a:latin typeface="Georgia"/>
        <a:ea typeface=""/>
        <a:cs typeface=""/>
        <a:font script="Grek" typeface="Arial"/>
        <a:font script="Cyrl" typeface="Arial"/>
        <a:font script="Jpan" typeface="HG明朝E"/>
        <a:font script="Hang" typeface="HY견명조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Verdana"/>
        <a:ea typeface=""/>
        <a:cs typeface=""/>
        <a:font script="Grek" typeface="Arial"/>
        <a:font script="Cyrl" typeface="Arial"/>
        <a:font script="Jpan" typeface="HGP明朝E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고려청자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3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2700000" scaled="1"/>
        </a:gradFill>
        <a:gradFill rotWithShape="1">
          <a:gsLst>
            <a:gs pos="0">
              <a:schemeClr val="phClr">
                <a:tint val="100000"/>
                <a:shade val="6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3780000" scaled="1"/>
        </a:gradFill>
      </a:fillStyleLst>
      <a:lnStyleLst>
        <a:ln w="31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2700000" algn="tl">
              <a:srgbClr val="000000">
                <a:alpha val="43137"/>
              </a:srgbClr>
            </a:outerShdw>
          </a:effectLst>
        </a:effectStyle>
        <a:effectStyle>
          <a:effectLst>
            <a:outerShdw blurRad="38100" dist="38100" dir="3000000" algn="tl">
              <a:srgbClr val="000000">
                <a:alpha val="45490"/>
              </a:srgbClr>
            </a:outerShdw>
          </a:effectLst>
          <a:scene3d>
            <a:camera prst="orthographicFront" fov="0">
              <a:rot lat="0" lon="0" rev="0"/>
            </a:camera>
            <a:lightRig rig="twoPt" dir="t">
              <a:rot lat="0" lon="0" rev="5100000"/>
            </a:lightRig>
          </a:scene3d>
          <a:sp3d contourW="12700" prstMaterial="plastic">
            <a:bevelT w="50800" h="63500"/>
            <a:contourClr>
              <a:srgbClr val="000000">
                <a:alpha val="35294"/>
              </a:srgbClr>
            </a:contourClr>
          </a:sp3d>
        </a:effectStyle>
        <a:effectStyle>
          <a:effectLst>
            <a:outerShdw blurRad="63500" dist="63500" dir="3000000" algn="tl">
              <a:srgbClr val="000000">
                <a:alpha val="50196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8600000"/>
            </a:lightRig>
          </a:scene3d>
          <a:sp3d prstMaterial="plastic">
            <a:bevelT w="101600" h="63500"/>
            <a:contourClr>
              <a:srgbClr val="000000">
                <a:alpha val="40784"/>
              </a:srgb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85000"/>
                <a:shade val="100000"/>
                <a:hueMod val="100000"/>
                <a:satMod val="100000"/>
              </a:schemeClr>
            </a:gs>
            <a:gs pos="20000">
              <a:schemeClr val="phClr">
                <a:tint val="100000"/>
                <a:shade val="75000"/>
                <a:hueMod val="100000"/>
                <a:satMod val="100000"/>
              </a:schemeClr>
            </a:gs>
            <a:gs pos="55000">
              <a:schemeClr val="phClr">
                <a:tint val="97000"/>
                <a:shade val="100000"/>
                <a:hueMod val="100000"/>
                <a:satMod val="100000"/>
              </a:schemeClr>
            </a:gs>
            <a:gs pos="85000">
              <a:schemeClr val="phClr">
                <a:tint val="100000"/>
                <a:shade val="65000"/>
                <a:hueMod val="100000"/>
                <a:satMod val="100000"/>
              </a:schemeClr>
            </a:gs>
          </a:gsLst>
          <a:lin ang="2700000" scaled="1"/>
        </a:gradFill>
        <a:blipFill>
          <a:blip xmlns:r="http://schemas.openxmlformats.org/officeDocument/2006/relationships" r:embed="rId1">
            <a:duotone>
              <a:schemeClr val="phClr">
                <a:tint val="0"/>
                <a:shade val="50000"/>
                <a:hueMod val="100000"/>
                <a:satMod val="100000"/>
              </a:schemeClr>
              <a:schemeClr val="phClr">
                <a:tint val="10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Crane</Template>
  <TotalTime>52</TotalTime>
  <Words>49</Words>
  <Application>Microsoft Office PowerPoint</Application>
  <PresentationFormat>화면 슬라이드 쇼(4:3)</PresentationFormat>
  <Paragraphs>8</Paragraphs>
  <Slides>1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고려청자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DB405T2A</dc:creator>
  <cp:lastModifiedBy>DB405T2A</cp:lastModifiedBy>
  <cp:revision>13</cp:revision>
  <cp:lastPrinted>2014-05-29T07:18:51Z</cp:lastPrinted>
  <dcterms:created xsi:type="dcterms:W3CDTF">2014-05-29T06:21:01Z</dcterms:created>
  <dcterms:modified xsi:type="dcterms:W3CDTF">2014-05-29T07:22:45Z</dcterms:modified>
</cp:coreProperties>
</file>