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9926638" cy="1435576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88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E18C4-D25A-46AA-8EE5-37CCF69FB816}" type="datetimeFigureOut">
              <a:rPr lang="ko-KR" altLang="en-US" smtClean="0"/>
              <a:pPr/>
              <a:t>2013-06-14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A6DFD-BAA4-405E-B67A-DFB0E14BFDA9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E18C4-D25A-46AA-8EE5-37CCF69FB816}" type="datetimeFigureOut">
              <a:rPr lang="ko-KR" altLang="en-US" smtClean="0"/>
              <a:pPr/>
              <a:t>2013-06-14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A6DFD-BAA4-405E-B67A-DFB0E14BFDA9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E18C4-D25A-46AA-8EE5-37CCF69FB816}" type="datetimeFigureOut">
              <a:rPr lang="ko-KR" altLang="en-US" smtClean="0"/>
              <a:pPr/>
              <a:t>2013-06-14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A6DFD-BAA4-405E-B67A-DFB0E14BFDA9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E18C4-D25A-46AA-8EE5-37CCF69FB816}" type="datetimeFigureOut">
              <a:rPr lang="ko-KR" altLang="en-US" smtClean="0"/>
              <a:pPr/>
              <a:t>2013-06-14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A6DFD-BAA4-405E-B67A-DFB0E14BFDA9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E18C4-D25A-46AA-8EE5-37CCF69FB816}" type="datetimeFigureOut">
              <a:rPr lang="ko-KR" altLang="en-US" smtClean="0"/>
              <a:pPr/>
              <a:t>2013-06-14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A6DFD-BAA4-405E-B67A-DFB0E14BFDA9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E18C4-D25A-46AA-8EE5-37CCF69FB816}" type="datetimeFigureOut">
              <a:rPr lang="ko-KR" altLang="en-US" smtClean="0"/>
              <a:pPr/>
              <a:t>2013-06-14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A6DFD-BAA4-405E-B67A-DFB0E14BFDA9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E18C4-D25A-46AA-8EE5-37CCF69FB816}" type="datetimeFigureOut">
              <a:rPr lang="ko-KR" altLang="en-US" smtClean="0"/>
              <a:pPr/>
              <a:t>2013-06-14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A6DFD-BAA4-405E-B67A-DFB0E14BFDA9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E18C4-D25A-46AA-8EE5-37CCF69FB816}" type="datetimeFigureOut">
              <a:rPr lang="ko-KR" altLang="en-US" smtClean="0"/>
              <a:pPr/>
              <a:t>2013-06-14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A6DFD-BAA4-405E-B67A-DFB0E14BFDA9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E18C4-D25A-46AA-8EE5-37CCF69FB816}" type="datetimeFigureOut">
              <a:rPr lang="ko-KR" altLang="en-US" smtClean="0"/>
              <a:pPr/>
              <a:t>2013-06-14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A6DFD-BAA4-405E-B67A-DFB0E14BFDA9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E18C4-D25A-46AA-8EE5-37CCF69FB816}" type="datetimeFigureOut">
              <a:rPr lang="ko-KR" altLang="en-US" smtClean="0"/>
              <a:pPr/>
              <a:t>2013-06-14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A6DFD-BAA4-405E-B67A-DFB0E14BFDA9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E18C4-D25A-46AA-8EE5-37CCF69FB816}" type="datetimeFigureOut">
              <a:rPr lang="ko-KR" altLang="en-US" smtClean="0"/>
              <a:pPr/>
              <a:t>2013-06-14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A6DFD-BAA4-405E-B67A-DFB0E14BFDA9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EE18C4-D25A-46AA-8EE5-37CCF69FB816}" type="datetimeFigureOut">
              <a:rPr lang="ko-KR" altLang="en-US" smtClean="0"/>
              <a:pPr/>
              <a:t>2013-06-14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BA6DFD-BAA4-405E-B67A-DFB0E14BFDA9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검단신도시2지구_도로구간 전체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5980" y="0"/>
            <a:ext cx="6466040" cy="9144000"/>
          </a:xfrm>
          <a:prstGeom prst="rect">
            <a:avLst/>
          </a:prstGeom>
        </p:spPr>
      </p:pic>
      <p:sp>
        <p:nvSpPr>
          <p:cNvPr id="5" name="자유형 4"/>
          <p:cNvSpPr/>
          <p:nvPr/>
        </p:nvSpPr>
        <p:spPr>
          <a:xfrm>
            <a:off x="552450" y="3362325"/>
            <a:ext cx="3867150" cy="4638675"/>
          </a:xfrm>
          <a:custGeom>
            <a:avLst/>
            <a:gdLst>
              <a:gd name="connsiteX0" fmla="*/ 3609975 w 3867150"/>
              <a:gd name="connsiteY0" fmla="*/ 4638675 h 4638675"/>
              <a:gd name="connsiteX1" fmla="*/ 3800475 w 3867150"/>
              <a:gd name="connsiteY1" fmla="*/ 4610100 h 4638675"/>
              <a:gd name="connsiteX2" fmla="*/ 3867150 w 3867150"/>
              <a:gd name="connsiteY2" fmla="*/ 4314825 h 4638675"/>
              <a:gd name="connsiteX3" fmla="*/ 3829050 w 3867150"/>
              <a:gd name="connsiteY3" fmla="*/ 4171950 h 4638675"/>
              <a:gd name="connsiteX4" fmla="*/ 3829050 w 3867150"/>
              <a:gd name="connsiteY4" fmla="*/ 3971925 h 4638675"/>
              <a:gd name="connsiteX5" fmla="*/ 3810000 w 3867150"/>
              <a:gd name="connsiteY5" fmla="*/ 3886200 h 4638675"/>
              <a:gd name="connsiteX6" fmla="*/ 3333750 w 3867150"/>
              <a:gd name="connsiteY6" fmla="*/ 2514600 h 4638675"/>
              <a:gd name="connsiteX7" fmla="*/ 3257550 w 3867150"/>
              <a:gd name="connsiteY7" fmla="*/ 2419350 h 4638675"/>
              <a:gd name="connsiteX8" fmla="*/ 3105150 w 3867150"/>
              <a:gd name="connsiteY8" fmla="*/ 2381250 h 4638675"/>
              <a:gd name="connsiteX9" fmla="*/ 2971800 w 3867150"/>
              <a:gd name="connsiteY9" fmla="*/ 2286000 h 4638675"/>
              <a:gd name="connsiteX10" fmla="*/ 2924175 w 3867150"/>
              <a:gd name="connsiteY10" fmla="*/ 2200275 h 4638675"/>
              <a:gd name="connsiteX11" fmla="*/ 2914650 w 3867150"/>
              <a:gd name="connsiteY11" fmla="*/ 2105025 h 4638675"/>
              <a:gd name="connsiteX12" fmla="*/ 2971800 w 3867150"/>
              <a:gd name="connsiteY12" fmla="*/ 1924050 h 4638675"/>
              <a:gd name="connsiteX13" fmla="*/ 3133725 w 3867150"/>
              <a:gd name="connsiteY13" fmla="*/ 1676400 h 4638675"/>
              <a:gd name="connsiteX14" fmla="*/ 3200400 w 3867150"/>
              <a:gd name="connsiteY14" fmla="*/ 1504950 h 4638675"/>
              <a:gd name="connsiteX15" fmla="*/ 3152775 w 3867150"/>
              <a:gd name="connsiteY15" fmla="*/ 1390650 h 4638675"/>
              <a:gd name="connsiteX16" fmla="*/ 3124200 w 3867150"/>
              <a:gd name="connsiteY16" fmla="*/ 1323975 h 4638675"/>
              <a:gd name="connsiteX17" fmla="*/ 3105150 w 3867150"/>
              <a:gd name="connsiteY17" fmla="*/ 1200150 h 4638675"/>
              <a:gd name="connsiteX18" fmla="*/ 3038475 w 3867150"/>
              <a:gd name="connsiteY18" fmla="*/ 1152525 h 4638675"/>
              <a:gd name="connsiteX19" fmla="*/ 2924175 w 3867150"/>
              <a:gd name="connsiteY19" fmla="*/ 1133475 h 4638675"/>
              <a:gd name="connsiteX20" fmla="*/ 2838450 w 3867150"/>
              <a:gd name="connsiteY20" fmla="*/ 1028700 h 4638675"/>
              <a:gd name="connsiteX21" fmla="*/ 2819400 w 3867150"/>
              <a:gd name="connsiteY21" fmla="*/ 914400 h 4638675"/>
              <a:gd name="connsiteX22" fmla="*/ 2619375 w 3867150"/>
              <a:gd name="connsiteY22" fmla="*/ 952500 h 4638675"/>
              <a:gd name="connsiteX23" fmla="*/ 2505075 w 3867150"/>
              <a:gd name="connsiteY23" fmla="*/ 1047750 h 4638675"/>
              <a:gd name="connsiteX24" fmla="*/ 2314575 w 3867150"/>
              <a:gd name="connsiteY24" fmla="*/ 1019175 h 4638675"/>
              <a:gd name="connsiteX25" fmla="*/ 2181225 w 3867150"/>
              <a:gd name="connsiteY25" fmla="*/ 904875 h 4638675"/>
              <a:gd name="connsiteX26" fmla="*/ 2066925 w 3867150"/>
              <a:gd name="connsiteY26" fmla="*/ 695325 h 4638675"/>
              <a:gd name="connsiteX27" fmla="*/ 2009775 w 3867150"/>
              <a:gd name="connsiteY27" fmla="*/ 695325 h 4638675"/>
              <a:gd name="connsiteX28" fmla="*/ 1943100 w 3867150"/>
              <a:gd name="connsiteY28" fmla="*/ 809625 h 4638675"/>
              <a:gd name="connsiteX29" fmla="*/ 1762125 w 3867150"/>
              <a:gd name="connsiteY29" fmla="*/ 666750 h 4638675"/>
              <a:gd name="connsiteX30" fmla="*/ 1466850 w 3867150"/>
              <a:gd name="connsiteY30" fmla="*/ 609600 h 4638675"/>
              <a:gd name="connsiteX31" fmla="*/ 1447800 w 3867150"/>
              <a:gd name="connsiteY31" fmla="*/ 561975 h 4638675"/>
              <a:gd name="connsiteX32" fmla="*/ 1247775 w 3867150"/>
              <a:gd name="connsiteY32" fmla="*/ 523875 h 4638675"/>
              <a:gd name="connsiteX33" fmla="*/ 1238250 w 3867150"/>
              <a:gd name="connsiteY33" fmla="*/ 581025 h 4638675"/>
              <a:gd name="connsiteX34" fmla="*/ 1209675 w 3867150"/>
              <a:gd name="connsiteY34" fmla="*/ 600075 h 4638675"/>
              <a:gd name="connsiteX35" fmla="*/ 1104900 w 3867150"/>
              <a:gd name="connsiteY35" fmla="*/ 533400 h 4638675"/>
              <a:gd name="connsiteX36" fmla="*/ 1066800 w 3867150"/>
              <a:gd name="connsiteY36" fmla="*/ 542925 h 4638675"/>
              <a:gd name="connsiteX37" fmla="*/ 1019175 w 3867150"/>
              <a:gd name="connsiteY37" fmla="*/ 600075 h 4638675"/>
              <a:gd name="connsiteX38" fmla="*/ 885825 w 3867150"/>
              <a:gd name="connsiteY38" fmla="*/ 600075 h 4638675"/>
              <a:gd name="connsiteX39" fmla="*/ 828675 w 3867150"/>
              <a:gd name="connsiteY39" fmla="*/ 552450 h 4638675"/>
              <a:gd name="connsiteX40" fmla="*/ 628650 w 3867150"/>
              <a:gd name="connsiteY40" fmla="*/ 571500 h 4638675"/>
              <a:gd name="connsiteX41" fmla="*/ 609600 w 3867150"/>
              <a:gd name="connsiteY41" fmla="*/ 542925 h 4638675"/>
              <a:gd name="connsiteX42" fmla="*/ 571500 w 3867150"/>
              <a:gd name="connsiteY42" fmla="*/ 438150 h 4638675"/>
              <a:gd name="connsiteX43" fmla="*/ 476250 w 3867150"/>
              <a:gd name="connsiteY43" fmla="*/ 333375 h 4638675"/>
              <a:gd name="connsiteX44" fmla="*/ 381000 w 3867150"/>
              <a:gd name="connsiteY44" fmla="*/ 314325 h 4638675"/>
              <a:gd name="connsiteX45" fmla="*/ 314325 w 3867150"/>
              <a:gd name="connsiteY45" fmla="*/ 219075 h 4638675"/>
              <a:gd name="connsiteX46" fmla="*/ 247650 w 3867150"/>
              <a:gd name="connsiteY46" fmla="*/ 180975 h 4638675"/>
              <a:gd name="connsiteX47" fmla="*/ 190500 w 3867150"/>
              <a:gd name="connsiteY47" fmla="*/ 95250 h 4638675"/>
              <a:gd name="connsiteX48" fmla="*/ 171450 w 3867150"/>
              <a:gd name="connsiteY48" fmla="*/ 66675 h 4638675"/>
              <a:gd name="connsiteX49" fmla="*/ 0 w 3867150"/>
              <a:gd name="connsiteY49" fmla="*/ 0 h 4638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867150" h="4638675">
                <a:moveTo>
                  <a:pt x="3609975" y="4638675"/>
                </a:moveTo>
                <a:lnTo>
                  <a:pt x="3800475" y="4610100"/>
                </a:lnTo>
                <a:lnTo>
                  <a:pt x="3867150" y="4314825"/>
                </a:lnTo>
                <a:lnTo>
                  <a:pt x="3829050" y="4171950"/>
                </a:lnTo>
                <a:lnTo>
                  <a:pt x="3829050" y="3971925"/>
                </a:lnTo>
                <a:lnTo>
                  <a:pt x="3810000" y="3886200"/>
                </a:lnTo>
                <a:lnTo>
                  <a:pt x="3333750" y="2514600"/>
                </a:lnTo>
                <a:lnTo>
                  <a:pt x="3257550" y="2419350"/>
                </a:lnTo>
                <a:lnTo>
                  <a:pt x="3105150" y="2381250"/>
                </a:lnTo>
                <a:lnTo>
                  <a:pt x="2971800" y="2286000"/>
                </a:lnTo>
                <a:lnTo>
                  <a:pt x="2924175" y="2200275"/>
                </a:lnTo>
                <a:lnTo>
                  <a:pt x="2914650" y="2105025"/>
                </a:lnTo>
                <a:lnTo>
                  <a:pt x="2971800" y="1924050"/>
                </a:lnTo>
                <a:lnTo>
                  <a:pt x="3133725" y="1676400"/>
                </a:lnTo>
                <a:lnTo>
                  <a:pt x="3200400" y="1504950"/>
                </a:lnTo>
                <a:lnTo>
                  <a:pt x="3152775" y="1390650"/>
                </a:lnTo>
                <a:lnTo>
                  <a:pt x="3124200" y="1323975"/>
                </a:lnTo>
                <a:lnTo>
                  <a:pt x="3105150" y="1200150"/>
                </a:lnTo>
                <a:lnTo>
                  <a:pt x="3038475" y="1152525"/>
                </a:lnTo>
                <a:lnTo>
                  <a:pt x="2924175" y="1133475"/>
                </a:lnTo>
                <a:lnTo>
                  <a:pt x="2838450" y="1028700"/>
                </a:lnTo>
                <a:lnTo>
                  <a:pt x="2819400" y="914400"/>
                </a:lnTo>
                <a:lnTo>
                  <a:pt x="2619375" y="952500"/>
                </a:lnTo>
                <a:lnTo>
                  <a:pt x="2505075" y="1047750"/>
                </a:lnTo>
                <a:lnTo>
                  <a:pt x="2314575" y="1019175"/>
                </a:lnTo>
                <a:lnTo>
                  <a:pt x="2181225" y="904875"/>
                </a:lnTo>
                <a:lnTo>
                  <a:pt x="2066925" y="695325"/>
                </a:lnTo>
                <a:lnTo>
                  <a:pt x="2009775" y="695325"/>
                </a:lnTo>
                <a:lnTo>
                  <a:pt x="1943100" y="809625"/>
                </a:lnTo>
                <a:lnTo>
                  <a:pt x="1762125" y="666750"/>
                </a:lnTo>
                <a:lnTo>
                  <a:pt x="1466850" y="609600"/>
                </a:lnTo>
                <a:lnTo>
                  <a:pt x="1447800" y="561975"/>
                </a:lnTo>
                <a:lnTo>
                  <a:pt x="1247775" y="523875"/>
                </a:lnTo>
                <a:lnTo>
                  <a:pt x="1238250" y="581025"/>
                </a:lnTo>
                <a:lnTo>
                  <a:pt x="1209675" y="600075"/>
                </a:lnTo>
                <a:lnTo>
                  <a:pt x="1104900" y="533400"/>
                </a:lnTo>
                <a:lnTo>
                  <a:pt x="1066800" y="542925"/>
                </a:lnTo>
                <a:lnTo>
                  <a:pt x="1019175" y="600075"/>
                </a:lnTo>
                <a:lnTo>
                  <a:pt x="885825" y="600075"/>
                </a:lnTo>
                <a:lnTo>
                  <a:pt x="828675" y="552450"/>
                </a:lnTo>
                <a:lnTo>
                  <a:pt x="628650" y="571500"/>
                </a:lnTo>
                <a:lnTo>
                  <a:pt x="609600" y="542925"/>
                </a:lnTo>
                <a:lnTo>
                  <a:pt x="571500" y="438150"/>
                </a:lnTo>
                <a:lnTo>
                  <a:pt x="476250" y="333375"/>
                </a:lnTo>
                <a:lnTo>
                  <a:pt x="381000" y="314325"/>
                </a:lnTo>
                <a:lnTo>
                  <a:pt x="314325" y="219075"/>
                </a:lnTo>
                <a:lnTo>
                  <a:pt x="247650" y="180975"/>
                </a:lnTo>
                <a:lnTo>
                  <a:pt x="190500" y="95250"/>
                </a:lnTo>
                <a:lnTo>
                  <a:pt x="171450" y="66675"/>
                </a:lnTo>
                <a:lnTo>
                  <a:pt x="0" y="0"/>
                </a:lnTo>
              </a:path>
            </a:pathLst>
          </a:custGeom>
          <a:ln w="38100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자유형 6"/>
          <p:cNvSpPr/>
          <p:nvPr/>
        </p:nvSpPr>
        <p:spPr>
          <a:xfrm>
            <a:off x="1209675" y="3990975"/>
            <a:ext cx="666750" cy="3048000"/>
          </a:xfrm>
          <a:custGeom>
            <a:avLst/>
            <a:gdLst>
              <a:gd name="connsiteX0" fmla="*/ 0 w 666750"/>
              <a:gd name="connsiteY0" fmla="*/ 3048000 h 3048000"/>
              <a:gd name="connsiteX1" fmla="*/ 0 w 666750"/>
              <a:gd name="connsiteY1" fmla="*/ 3048000 h 3048000"/>
              <a:gd name="connsiteX2" fmla="*/ 276225 w 666750"/>
              <a:gd name="connsiteY2" fmla="*/ 3038475 h 3048000"/>
              <a:gd name="connsiteX3" fmla="*/ 438150 w 666750"/>
              <a:gd name="connsiteY3" fmla="*/ 3000375 h 3048000"/>
              <a:gd name="connsiteX4" fmla="*/ 504825 w 666750"/>
              <a:gd name="connsiteY4" fmla="*/ 2943225 h 3048000"/>
              <a:gd name="connsiteX5" fmla="*/ 619125 w 666750"/>
              <a:gd name="connsiteY5" fmla="*/ 2952750 h 3048000"/>
              <a:gd name="connsiteX6" fmla="*/ 666750 w 666750"/>
              <a:gd name="connsiteY6" fmla="*/ 2628900 h 3048000"/>
              <a:gd name="connsiteX7" fmla="*/ 552450 w 666750"/>
              <a:gd name="connsiteY7" fmla="*/ 2514600 h 3048000"/>
              <a:gd name="connsiteX8" fmla="*/ 561975 w 666750"/>
              <a:gd name="connsiteY8" fmla="*/ 2419350 h 3048000"/>
              <a:gd name="connsiteX9" fmla="*/ 514350 w 666750"/>
              <a:gd name="connsiteY9" fmla="*/ 2276475 h 3048000"/>
              <a:gd name="connsiteX10" fmla="*/ 209550 w 666750"/>
              <a:gd name="connsiteY10" fmla="*/ 1752600 h 3048000"/>
              <a:gd name="connsiteX11" fmla="*/ 209550 w 666750"/>
              <a:gd name="connsiteY11" fmla="*/ 1524000 h 3048000"/>
              <a:gd name="connsiteX12" fmla="*/ 228600 w 666750"/>
              <a:gd name="connsiteY12" fmla="*/ 1381125 h 3048000"/>
              <a:gd name="connsiteX13" fmla="*/ 209550 w 666750"/>
              <a:gd name="connsiteY13" fmla="*/ 1247775 h 3048000"/>
              <a:gd name="connsiteX14" fmla="*/ 133350 w 666750"/>
              <a:gd name="connsiteY14" fmla="*/ 1228725 h 3048000"/>
              <a:gd name="connsiteX15" fmla="*/ 66675 w 666750"/>
              <a:gd name="connsiteY15" fmla="*/ 1104900 h 3048000"/>
              <a:gd name="connsiteX16" fmla="*/ 180975 w 666750"/>
              <a:gd name="connsiteY16" fmla="*/ 742950 h 3048000"/>
              <a:gd name="connsiteX17" fmla="*/ 142875 w 666750"/>
              <a:gd name="connsiteY17" fmla="*/ 495300 h 3048000"/>
              <a:gd name="connsiteX18" fmla="*/ 247650 w 666750"/>
              <a:gd name="connsiteY18" fmla="*/ 238125 h 3048000"/>
              <a:gd name="connsiteX19" fmla="*/ 85725 w 666750"/>
              <a:gd name="connsiteY19" fmla="*/ 47625 h 3048000"/>
              <a:gd name="connsiteX20" fmla="*/ 9525 w 666750"/>
              <a:gd name="connsiteY20" fmla="*/ 0 h 30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66750" h="3048000">
                <a:moveTo>
                  <a:pt x="0" y="3048000"/>
                </a:moveTo>
                <a:lnTo>
                  <a:pt x="0" y="3048000"/>
                </a:lnTo>
                <a:lnTo>
                  <a:pt x="276225" y="3038475"/>
                </a:lnTo>
                <a:lnTo>
                  <a:pt x="438150" y="3000375"/>
                </a:lnTo>
                <a:lnTo>
                  <a:pt x="504825" y="2943225"/>
                </a:lnTo>
                <a:lnTo>
                  <a:pt x="619125" y="2952750"/>
                </a:lnTo>
                <a:lnTo>
                  <a:pt x="666750" y="2628900"/>
                </a:lnTo>
                <a:lnTo>
                  <a:pt x="552450" y="2514600"/>
                </a:lnTo>
                <a:lnTo>
                  <a:pt x="561975" y="2419350"/>
                </a:lnTo>
                <a:lnTo>
                  <a:pt x="514350" y="2276475"/>
                </a:lnTo>
                <a:lnTo>
                  <a:pt x="209550" y="1752600"/>
                </a:lnTo>
                <a:lnTo>
                  <a:pt x="209550" y="1524000"/>
                </a:lnTo>
                <a:lnTo>
                  <a:pt x="228600" y="1381125"/>
                </a:lnTo>
                <a:lnTo>
                  <a:pt x="209550" y="1247775"/>
                </a:lnTo>
                <a:lnTo>
                  <a:pt x="133350" y="1228725"/>
                </a:lnTo>
                <a:lnTo>
                  <a:pt x="66675" y="1104900"/>
                </a:lnTo>
                <a:lnTo>
                  <a:pt x="180975" y="742950"/>
                </a:lnTo>
                <a:lnTo>
                  <a:pt x="142875" y="495300"/>
                </a:lnTo>
                <a:lnTo>
                  <a:pt x="247650" y="238125"/>
                </a:lnTo>
                <a:lnTo>
                  <a:pt x="85725" y="47625"/>
                </a:lnTo>
                <a:lnTo>
                  <a:pt x="9525" y="0"/>
                </a:lnTo>
              </a:path>
            </a:pathLst>
          </a:custGeom>
          <a:ln w="38100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자유형 7"/>
          <p:cNvSpPr/>
          <p:nvPr/>
        </p:nvSpPr>
        <p:spPr>
          <a:xfrm>
            <a:off x="3933825" y="4267200"/>
            <a:ext cx="1609725" cy="1543050"/>
          </a:xfrm>
          <a:custGeom>
            <a:avLst/>
            <a:gdLst>
              <a:gd name="connsiteX0" fmla="*/ 0 w 1609725"/>
              <a:gd name="connsiteY0" fmla="*/ 1543050 h 1543050"/>
              <a:gd name="connsiteX1" fmla="*/ 76200 w 1609725"/>
              <a:gd name="connsiteY1" fmla="*/ 1209675 h 1543050"/>
              <a:gd name="connsiteX2" fmla="*/ 361950 w 1609725"/>
              <a:gd name="connsiteY2" fmla="*/ 1009650 h 1543050"/>
              <a:gd name="connsiteX3" fmla="*/ 333375 w 1609725"/>
              <a:gd name="connsiteY3" fmla="*/ 866775 h 1543050"/>
              <a:gd name="connsiteX4" fmla="*/ 276225 w 1609725"/>
              <a:gd name="connsiteY4" fmla="*/ 752475 h 1543050"/>
              <a:gd name="connsiteX5" fmla="*/ 323850 w 1609725"/>
              <a:gd name="connsiteY5" fmla="*/ 476250 h 1543050"/>
              <a:gd name="connsiteX6" fmla="*/ 495300 w 1609725"/>
              <a:gd name="connsiteY6" fmla="*/ 438150 h 1543050"/>
              <a:gd name="connsiteX7" fmla="*/ 771525 w 1609725"/>
              <a:gd name="connsiteY7" fmla="*/ 342900 h 1543050"/>
              <a:gd name="connsiteX8" fmla="*/ 1162050 w 1609725"/>
              <a:gd name="connsiteY8" fmla="*/ 161925 h 1543050"/>
              <a:gd name="connsiteX9" fmla="*/ 1314450 w 1609725"/>
              <a:gd name="connsiteY9" fmla="*/ 209550 h 1543050"/>
              <a:gd name="connsiteX10" fmla="*/ 1609725 w 1609725"/>
              <a:gd name="connsiteY10" fmla="*/ 0 h 1543050"/>
              <a:gd name="connsiteX0" fmla="*/ 0 w 1609725"/>
              <a:gd name="connsiteY0" fmla="*/ 1543050 h 1543050"/>
              <a:gd name="connsiteX1" fmla="*/ 76200 w 1609725"/>
              <a:gd name="connsiteY1" fmla="*/ 1209675 h 1543050"/>
              <a:gd name="connsiteX2" fmla="*/ 361950 w 1609725"/>
              <a:gd name="connsiteY2" fmla="*/ 1009650 h 1543050"/>
              <a:gd name="connsiteX3" fmla="*/ 333375 w 1609725"/>
              <a:gd name="connsiteY3" fmla="*/ 866775 h 1543050"/>
              <a:gd name="connsiteX4" fmla="*/ 276225 w 1609725"/>
              <a:gd name="connsiteY4" fmla="*/ 752475 h 1543050"/>
              <a:gd name="connsiteX5" fmla="*/ 323850 w 1609725"/>
              <a:gd name="connsiteY5" fmla="*/ 476250 h 1543050"/>
              <a:gd name="connsiteX6" fmla="*/ 495300 w 1609725"/>
              <a:gd name="connsiteY6" fmla="*/ 438150 h 1543050"/>
              <a:gd name="connsiteX7" fmla="*/ 771525 w 1609725"/>
              <a:gd name="connsiteY7" fmla="*/ 342900 h 1543050"/>
              <a:gd name="connsiteX8" fmla="*/ 1162050 w 1609725"/>
              <a:gd name="connsiteY8" fmla="*/ 161925 h 1543050"/>
              <a:gd name="connsiteX9" fmla="*/ 1295375 w 1609725"/>
              <a:gd name="connsiteY9" fmla="*/ 160784 h 1543050"/>
              <a:gd name="connsiteX10" fmla="*/ 1609725 w 1609725"/>
              <a:gd name="connsiteY10" fmla="*/ 0 h 1543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09725" h="1543050">
                <a:moveTo>
                  <a:pt x="0" y="1543050"/>
                </a:moveTo>
                <a:lnTo>
                  <a:pt x="76200" y="1209675"/>
                </a:lnTo>
                <a:lnTo>
                  <a:pt x="361950" y="1009650"/>
                </a:lnTo>
                <a:lnTo>
                  <a:pt x="333375" y="866775"/>
                </a:lnTo>
                <a:lnTo>
                  <a:pt x="276225" y="752475"/>
                </a:lnTo>
                <a:lnTo>
                  <a:pt x="323850" y="476250"/>
                </a:lnTo>
                <a:lnTo>
                  <a:pt x="495300" y="438150"/>
                </a:lnTo>
                <a:lnTo>
                  <a:pt x="771525" y="342900"/>
                </a:lnTo>
                <a:lnTo>
                  <a:pt x="1162050" y="161925"/>
                </a:lnTo>
                <a:lnTo>
                  <a:pt x="1295375" y="160784"/>
                </a:lnTo>
                <a:lnTo>
                  <a:pt x="1609725" y="0"/>
                </a:lnTo>
              </a:path>
            </a:pathLst>
          </a:custGeom>
          <a:ln w="38100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자유형 8"/>
          <p:cNvSpPr/>
          <p:nvPr/>
        </p:nvSpPr>
        <p:spPr>
          <a:xfrm>
            <a:off x="2600325" y="2552700"/>
            <a:ext cx="1438275" cy="2809875"/>
          </a:xfrm>
          <a:custGeom>
            <a:avLst/>
            <a:gdLst>
              <a:gd name="connsiteX0" fmla="*/ 1438275 w 1438275"/>
              <a:gd name="connsiteY0" fmla="*/ 2809875 h 2809875"/>
              <a:gd name="connsiteX1" fmla="*/ 1409700 w 1438275"/>
              <a:gd name="connsiteY1" fmla="*/ 2619375 h 2809875"/>
              <a:gd name="connsiteX2" fmla="*/ 1238250 w 1438275"/>
              <a:gd name="connsiteY2" fmla="*/ 2381250 h 2809875"/>
              <a:gd name="connsiteX3" fmla="*/ 1228725 w 1438275"/>
              <a:gd name="connsiteY3" fmla="*/ 2143125 h 2809875"/>
              <a:gd name="connsiteX4" fmla="*/ 1038225 w 1438275"/>
              <a:gd name="connsiteY4" fmla="*/ 1581150 h 2809875"/>
              <a:gd name="connsiteX5" fmla="*/ 1019175 w 1438275"/>
              <a:gd name="connsiteY5" fmla="*/ 1466850 h 2809875"/>
              <a:gd name="connsiteX6" fmla="*/ 1123950 w 1438275"/>
              <a:gd name="connsiteY6" fmla="*/ 1085850 h 2809875"/>
              <a:gd name="connsiteX7" fmla="*/ 857250 w 1438275"/>
              <a:gd name="connsiteY7" fmla="*/ 771525 h 2809875"/>
              <a:gd name="connsiteX8" fmla="*/ 752475 w 1438275"/>
              <a:gd name="connsiteY8" fmla="*/ 419100 h 2809875"/>
              <a:gd name="connsiteX9" fmla="*/ 438150 w 1438275"/>
              <a:gd name="connsiteY9" fmla="*/ 371475 h 2809875"/>
              <a:gd name="connsiteX10" fmla="*/ 0 w 1438275"/>
              <a:gd name="connsiteY10" fmla="*/ 0 h 2809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38275" h="2809875">
                <a:moveTo>
                  <a:pt x="1438275" y="2809875"/>
                </a:moveTo>
                <a:lnTo>
                  <a:pt x="1409700" y="2619375"/>
                </a:lnTo>
                <a:lnTo>
                  <a:pt x="1238250" y="2381250"/>
                </a:lnTo>
                <a:lnTo>
                  <a:pt x="1228725" y="2143125"/>
                </a:lnTo>
                <a:lnTo>
                  <a:pt x="1038225" y="1581150"/>
                </a:lnTo>
                <a:lnTo>
                  <a:pt x="1019175" y="1466850"/>
                </a:lnTo>
                <a:lnTo>
                  <a:pt x="1123950" y="1085850"/>
                </a:lnTo>
                <a:lnTo>
                  <a:pt x="857250" y="771525"/>
                </a:lnTo>
                <a:lnTo>
                  <a:pt x="752475" y="419100"/>
                </a:lnTo>
                <a:lnTo>
                  <a:pt x="438150" y="371475"/>
                </a:lnTo>
                <a:lnTo>
                  <a:pt x="0" y="0"/>
                </a:lnTo>
              </a:path>
            </a:pathLst>
          </a:custGeom>
          <a:ln w="38100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자유형 9"/>
          <p:cNvSpPr/>
          <p:nvPr/>
        </p:nvSpPr>
        <p:spPr>
          <a:xfrm>
            <a:off x="923925" y="2000250"/>
            <a:ext cx="3705225" cy="2581275"/>
          </a:xfrm>
          <a:custGeom>
            <a:avLst/>
            <a:gdLst>
              <a:gd name="connsiteX0" fmla="*/ 3705225 w 3705225"/>
              <a:gd name="connsiteY0" fmla="*/ 2581275 h 2581275"/>
              <a:gd name="connsiteX1" fmla="*/ 3571875 w 3705225"/>
              <a:gd name="connsiteY1" fmla="*/ 2505075 h 2581275"/>
              <a:gd name="connsiteX2" fmla="*/ 3448050 w 3705225"/>
              <a:gd name="connsiteY2" fmla="*/ 2533650 h 2581275"/>
              <a:gd name="connsiteX3" fmla="*/ 3238500 w 3705225"/>
              <a:gd name="connsiteY3" fmla="*/ 2419350 h 2581275"/>
              <a:gd name="connsiteX4" fmla="*/ 3152775 w 3705225"/>
              <a:gd name="connsiteY4" fmla="*/ 2038350 h 2581275"/>
              <a:gd name="connsiteX5" fmla="*/ 3133725 w 3705225"/>
              <a:gd name="connsiteY5" fmla="*/ 1771650 h 2581275"/>
              <a:gd name="connsiteX6" fmla="*/ 3076575 w 3705225"/>
              <a:gd name="connsiteY6" fmla="*/ 1628775 h 2581275"/>
              <a:gd name="connsiteX7" fmla="*/ 2933700 w 3705225"/>
              <a:gd name="connsiteY7" fmla="*/ 1381125 h 2581275"/>
              <a:gd name="connsiteX8" fmla="*/ 2743200 w 3705225"/>
              <a:gd name="connsiteY8" fmla="*/ 1143000 h 2581275"/>
              <a:gd name="connsiteX9" fmla="*/ 2695575 w 3705225"/>
              <a:gd name="connsiteY9" fmla="*/ 1133475 h 2581275"/>
              <a:gd name="connsiteX10" fmla="*/ 2543175 w 3705225"/>
              <a:gd name="connsiteY10" fmla="*/ 857250 h 2581275"/>
              <a:gd name="connsiteX11" fmla="*/ 2571750 w 3705225"/>
              <a:gd name="connsiteY11" fmla="*/ 714375 h 2581275"/>
              <a:gd name="connsiteX12" fmla="*/ 2438400 w 3705225"/>
              <a:gd name="connsiteY12" fmla="*/ 676275 h 2581275"/>
              <a:gd name="connsiteX13" fmla="*/ 2257425 w 3705225"/>
              <a:gd name="connsiteY13" fmla="*/ 666750 h 2581275"/>
              <a:gd name="connsiteX14" fmla="*/ 1866900 w 3705225"/>
              <a:gd name="connsiteY14" fmla="*/ 552450 h 2581275"/>
              <a:gd name="connsiteX15" fmla="*/ 1628775 w 3705225"/>
              <a:gd name="connsiteY15" fmla="*/ 514350 h 2581275"/>
              <a:gd name="connsiteX16" fmla="*/ 1400175 w 3705225"/>
              <a:gd name="connsiteY16" fmla="*/ 533400 h 2581275"/>
              <a:gd name="connsiteX17" fmla="*/ 1295400 w 3705225"/>
              <a:gd name="connsiteY17" fmla="*/ 457200 h 2581275"/>
              <a:gd name="connsiteX18" fmla="*/ 1171575 w 3705225"/>
              <a:gd name="connsiteY18" fmla="*/ 466725 h 2581275"/>
              <a:gd name="connsiteX19" fmla="*/ 1019175 w 3705225"/>
              <a:gd name="connsiteY19" fmla="*/ 504825 h 2581275"/>
              <a:gd name="connsiteX20" fmla="*/ 847725 w 3705225"/>
              <a:gd name="connsiteY20" fmla="*/ 495300 h 2581275"/>
              <a:gd name="connsiteX21" fmla="*/ 714375 w 3705225"/>
              <a:gd name="connsiteY21" fmla="*/ 542925 h 2581275"/>
              <a:gd name="connsiteX22" fmla="*/ 638175 w 3705225"/>
              <a:gd name="connsiteY22" fmla="*/ 523875 h 2581275"/>
              <a:gd name="connsiteX23" fmla="*/ 619125 w 3705225"/>
              <a:gd name="connsiteY23" fmla="*/ 409575 h 2581275"/>
              <a:gd name="connsiteX24" fmla="*/ 409575 w 3705225"/>
              <a:gd name="connsiteY24" fmla="*/ 66675 h 2581275"/>
              <a:gd name="connsiteX25" fmla="*/ 390525 w 3705225"/>
              <a:gd name="connsiteY25" fmla="*/ 9525 h 2581275"/>
              <a:gd name="connsiteX26" fmla="*/ 314325 w 3705225"/>
              <a:gd name="connsiteY26" fmla="*/ 0 h 2581275"/>
              <a:gd name="connsiteX27" fmla="*/ 133350 w 3705225"/>
              <a:gd name="connsiteY27" fmla="*/ 123825 h 2581275"/>
              <a:gd name="connsiteX28" fmla="*/ 209550 w 3705225"/>
              <a:gd name="connsiteY28" fmla="*/ 276225 h 2581275"/>
              <a:gd name="connsiteX29" fmla="*/ 161925 w 3705225"/>
              <a:gd name="connsiteY29" fmla="*/ 371475 h 2581275"/>
              <a:gd name="connsiteX30" fmla="*/ 0 w 3705225"/>
              <a:gd name="connsiteY30" fmla="*/ 447675 h 2581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705225" h="2581275">
                <a:moveTo>
                  <a:pt x="3705225" y="2581275"/>
                </a:moveTo>
                <a:lnTo>
                  <a:pt x="3571875" y="2505075"/>
                </a:lnTo>
                <a:lnTo>
                  <a:pt x="3448050" y="2533650"/>
                </a:lnTo>
                <a:lnTo>
                  <a:pt x="3238500" y="2419350"/>
                </a:lnTo>
                <a:lnTo>
                  <a:pt x="3152775" y="2038350"/>
                </a:lnTo>
                <a:lnTo>
                  <a:pt x="3133725" y="1771650"/>
                </a:lnTo>
                <a:lnTo>
                  <a:pt x="3076575" y="1628775"/>
                </a:lnTo>
                <a:lnTo>
                  <a:pt x="2933700" y="1381125"/>
                </a:lnTo>
                <a:lnTo>
                  <a:pt x="2743200" y="1143000"/>
                </a:lnTo>
                <a:lnTo>
                  <a:pt x="2695575" y="1133475"/>
                </a:lnTo>
                <a:lnTo>
                  <a:pt x="2543175" y="857250"/>
                </a:lnTo>
                <a:lnTo>
                  <a:pt x="2571750" y="714375"/>
                </a:lnTo>
                <a:lnTo>
                  <a:pt x="2438400" y="676275"/>
                </a:lnTo>
                <a:lnTo>
                  <a:pt x="2257425" y="666750"/>
                </a:lnTo>
                <a:lnTo>
                  <a:pt x="1866900" y="552450"/>
                </a:lnTo>
                <a:lnTo>
                  <a:pt x="1628775" y="514350"/>
                </a:lnTo>
                <a:lnTo>
                  <a:pt x="1400175" y="533400"/>
                </a:lnTo>
                <a:lnTo>
                  <a:pt x="1295400" y="457200"/>
                </a:lnTo>
                <a:lnTo>
                  <a:pt x="1171575" y="466725"/>
                </a:lnTo>
                <a:lnTo>
                  <a:pt x="1019175" y="504825"/>
                </a:lnTo>
                <a:lnTo>
                  <a:pt x="847725" y="495300"/>
                </a:lnTo>
                <a:lnTo>
                  <a:pt x="714375" y="542925"/>
                </a:lnTo>
                <a:lnTo>
                  <a:pt x="638175" y="523875"/>
                </a:lnTo>
                <a:lnTo>
                  <a:pt x="619125" y="409575"/>
                </a:lnTo>
                <a:lnTo>
                  <a:pt x="409575" y="66675"/>
                </a:lnTo>
                <a:lnTo>
                  <a:pt x="390525" y="9525"/>
                </a:lnTo>
                <a:lnTo>
                  <a:pt x="314325" y="0"/>
                </a:lnTo>
                <a:lnTo>
                  <a:pt x="133350" y="123825"/>
                </a:lnTo>
                <a:lnTo>
                  <a:pt x="209550" y="276225"/>
                </a:lnTo>
                <a:lnTo>
                  <a:pt x="161925" y="371475"/>
                </a:lnTo>
                <a:lnTo>
                  <a:pt x="0" y="447675"/>
                </a:lnTo>
              </a:path>
            </a:pathLst>
          </a:custGeom>
          <a:ln w="38100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자유형 10"/>
          <p:cNvSpPr/>
          <p:nvPr/>
        </p:nvSpPr>
        <p:spPr>
          <a:xfrm>
            <a:off x="1193800" y="2578100"/>
            <a:ext cx="1320800" cy="1212850"/>
          </a:xfrm>
          <a:custGeom>
            <a:avLst/>
            <a:gdLst>
              <a:gd name="connsiteX0" fmla="*/ 0 w 1320800"/>
              <a:gd name="connsiteY0" fmla="*/ 1212850 h 1212850"/>
              <a:gd name="connsiteX1" fmla="*/ 76200 w 1320800"/>
              <a:gd name="connsiteY1" fmla="*/ 1155700 h 1212850"/>
              <a:gd name="connsiteX2" fmla="*/ 184150 w 1320800"/>
              <a:gd name="connsiteY2" fmla="*/ 1162050 h 1212850"/>
              <a:gd name="connsiteX3" fmla="*/ 260350 w 1320800"/>
              <a:gd name="connsiteY3" fmla="*/ 1162050 h 1212850"/>
              <a:gd name="connsiteX4" fmla="*/ 349250 w 1320800"/>
              <a:gd name="connsiteY4" fmla="*/ 1054100 h 1212850"/>
              <a:gd name="connsiteX5" fmla="*/ 457200 w 1320800"/>
              <a:gd name="connsiteY5" fmla="*/ 1041400 h 1212850"/>
              <a:gd name="connsiteX6" fmla="*/ 539750 w 1320800"/>
              <a:gd name="connsiteY6" fmla="*/ 939800 h 1212850"/>
              <a:gd name="connsiteX7" fmla="*/ 673100 w 1320800"/>
              <a:gd name="connsiteY7" fmla="*/ 869950 h 1212850"/>
              <a:gd name="connsiteX8" fmla="*/ 901700 w 1320800"/>
              <a:gd name="connsiteY8" fmla="*/ 730250 h 1212850"/>
              <a:gd name="connsiteX9" fmla="*/ 920750 w 1320800"/>
              <a:gd name="connsiteY9" fmla="*/ 609600 h 1212850"/>
              <a:gd name="connsiteX10" fmla="*/ 1066800 w 1320800"/>
              <a:gd name="connsiteY10" fmla="*/ 342900 h 1212850"/>
              <a:gd name="connsiteX11" fmla="*/ 1320800 w 1320800"/>
              <a:gd name="connsiteY11" fmla="*/ 0 h 121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20800" h="1212850">
                <a:moveTo>
                  <a:pt x="0" y="1212850"/>
                </a:moveTo>
                <a:lnTo>
                  <a:pt x="76200" y="1155700"/>
                </a:lnTo>
                <a:lnTo>
                  <a:pt x="184150" y="1162050"/>
                </a:lnTo>
                <a:lnTo>
                  <a:pt x="260350" y="1162050"/>
                </a:lnTo>
                <a:lnTo>
                  <a:pt x="349250" y="1054100"/>
                </a:lnTo>
                <a:lnTo>
                  <a:pt x="457200" y="1041400"/>
                </a:lnTo>
                <a:lnTo>
                  <a:pt x="539750" y="939800"/>
                </a:lnTo>
                <a:lnTo>
                  <a:pt x="673100" y="869950"/>
                </a:lnTo>
                <a:lnTo>
                  <a:pt x="901700" y="730250"/>
                </a:lnTo>
                <a:lnTo>
                  <a:pt x="920750" y="609600"/>
                </a:lnTo>
                <a:lnTo>
                  <a:pt x="1066800" y="342900"/>
                </a:lnTo>
                <a:lnTo>
                  <a:pt x="1320800" y="0"/>
                </a:lnTo>
              </a:path>
            </a:pathLst>
          </a:custGeom>
          <a:ln w="2857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자유형 11"/>
          <p:cNvSpPr/>
          <p:nvPr/>
        </p:nvSpPr>
        <p:spPr>
          <a:xfrm>
            <a:off x="1745456" y="3464719"/>
            <a:ext cx="161925" cy="395287"/>
          </a:xfrm>
          <a:custGeom>
            <a:avLst/>
            <a:gdLst>
              <a:gd name="connsiteX0" fmla="*/ 26194 w 161925"/>
              <a:gd name="connsiteY0" fmla="*/ 395287 h 395287"/>
              <a:gd name="connsiteX1" fmla="*/ 0 w 161925"/>
              <a:gd name="connsiteY1" fmla="*/ 352425 h 395287"/>
              <a:gd name="connsiteX2" fmla="*/ 11907 w 161925"/>
              <a:gd name="connsiteY2" fmla="*/ 269081 h 395287"/>
              <a:gd name="connsiteX3" fmla="*/ 52388 w 161925"/>
              <a:gd name="connsiteY3" fmla="*/ 204787 h 395287"/>
              <a:gd name="connsiteX4" fmla="*/ 47625 w 161925"/>
              <a:gd name="connsiteY4" fmla="*/ 178594 h 395287"/>
              <a:gd name="connsiteX5" fmla="*/ 26194 w 161925"/>
              <a:gd name="connsiteY5" fmla="*/ 138112 h 395287"/>
              <a:gd name="connsiteX6" fmla="*/ 54769 w 161925"/>
              <a:gd name="connsiteY6" fmla="*/ 88106 h 395287"/>
              <a:gd name="connsiteX7" fmla="*/ 97632 w 161925"/>
              <a:gd name="connsiteY7" fmla="*/ 64294 h 395287"/>
              <a:gd name="connsiteX8" fmla="*/ 161925 w 161925"/>
              <a:gd name="connsiteY8" fmla="*/ 0 h 39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1925" h="395287">
                <a:moveTo>
                  <a:pt x="26194" y="395287"/>
                </a:moveTo>
                <a:lnTo>
                  <a:pt x="0" y="352425"/>
                </a:lnTo>
                <a:lnTo>
                  <a:pt x="11907" y="269081"/>
                </a:lnTo>
                <a:lnTo>
                  <a:pt x="52388" y="204787"/>
                </a:lnTo>
                <a:lnTo>
                  <a:pt x="47625" y="178594"/>
                </a:lnTo>
                <a:lnTo>
                  <a:pt x="26194" y="138112"/>
                </a:lnTo>
                <a:lnTo>
                  <a:pt x="54769" y="88106"/>
                </a:lnTo>
                <a:lnTo>
                  <a:pt x="97632" y="64294"/>
                </a:lnTo>
                <a:lnTo>
                  <a:pt x="161925" y="0"/>
                </a:lnTo>
              </a:path>
            </a:pathLst>
          </a:custGeom>
          <a:ln w="2857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자유형 12"/>
          <p:cNvSpPr/>
          <p:nvPr/>
        </p:nvSpPr>
        <p:spPr>
          <a:xfrm>
            <a:off x="2652713" y="3278981"/>
            <a:ext cx="764381" cy="728663"/>
          </a:xfrm>
          <a:custGeom>
            <a:avLst/>
            <a:gdLst>
              <a:gd name="connsiteX0" fmla="*/ 0 w 764381"/>
              <a:gd name="connsiteY0" fmla="*/ 728663 h 728663"/>
              <a:gd name="connsiteX1" fmla="*/ 104775 w 764381"/>
              <a:gd name="connsiteY1" fmla="*/ 547688 h 728663"/>
              <a:gd name="connsiteX2" fmla="*/ 61912 w 764381"/>
              <a:gd name="connsiteY2" fmla="*/ 423863 h 728663"/>
              <a:gd name="connsiteX3" fmla="*/ 57150 w 764381"/>
              <a:gd name="connsiteY3" fmla="*/ 338138 h 728663"/>
              <a:gd name="connsiteX4" fmla="*/ 116681 w 764381"/>
              <a:gd name="connsiteY4" fmla="*/ 311944 h 728663"/>
              <a:gd name="connsiteX5" fmla="*/ 169068 w 764381"/>
              <a:gd name="connsiteY5" fmla="*/ 300038 h 728663"/>
              <a:gd name="connsiteX6" fmla="*/ 216693 w 764381"/>
              <a:gd name="connsiteY6" fmla="*/ 278607 h 728663"/>
              <a:gd name="connsiteX7" fmla="*/ 252412 w 764381"/>
              <a:gd name="connsiteY7" fmla="*/ 278607 h 728663"/>
              <a:gd name="connsiteX8" fmla="*/ 357187 w 764381"/>
              <a:gd name="connsiteY8" fmla="*/ 197644 h 728663"/>
              <a:gd name="connsiteX9" fmla="*/ 385762 w 764381"/>
              <a:gd name="connsiteY9" fmla="*/ 147638 h 728663"/>
              <a:gd name="connsiteX10" fmla="*/ 395287 w 764381"/>
              <a:gd name="connsiteY10" fmla="*/ 95250 h 728663"/>
              <a:gd name="connsiteX11" fmla="*/ 502443 w 764381"/>
              <a:gd name="connsiteY11" fmla="*/ 19050 h 728663"/>
              <a:gd name="connsiteX12" fmla="*/ 564356 w 764381"/>
              <a:gd name="connsiteY12" fmla="*/ 0 h 728663"/>
              <a:gd name="connsiteX13" fmla="*/ 650081 w 764381"/>
              <a:gd name="connsiteY13" fmla="*/ 42863 h 728663"/>
              <a:gd name="connsiteX14" fmla="*/ 700087 w 764381"/>
              <a:gd name="connsiteY14" fmla="*/ 40482 h 728663"/>
              <a:gd name="connsiteX15" fmla="*/ 764381 w 764381"/>
              <a:gd name="connsiteY15" fmla="*/ 54769 h 728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64381" h="728663">
                <a:moveTo>
                  <a:pt x="0" y="728663"/>
                </a:moveTo>
                <a:lnTo>
                  <a:pt x="104775" y="547688"/>
                </a:lnTo>
                <a:lnTo>
                  <a:pt x="61912" y="423863"/>
                </a:lnTo>
                <a:lnTo>
                  <a:pt x="57150" y="338138"/>
                </a:lnTo>
                <a:lnTo>
                  <a:pt x="116681" y="311944"/>
                </a:lnTo>
                <a:lnTo>
                  <a:pt x="169068" y="300038"/>
                </a:lnTo>
                <a:lnTo>
                  <a:pt x="216693" y="278607"/>
                </a:lnTo>
                <a:lnTo>
                  <a:pt x="252412" y="278607"/>
                </a:lnTo>
                <a:lnTo>
                  <a:pt x="357187" y="197644"/>
                </a:lnTo>
                <a:lnTo>
                  <a:pt x="385762" y="147638"/>
                </a:lnTo>
                <a:lnTo>
                  <a:pt x="395287" y="95250"/>
                </a:lnTo>
                <a:lnTo>
                  <a:pt x="502443" y="19050"/>
                </a:lnTo>
                <a:lnTo>
                  <a:pt x="564356" y="0"/>
                </a:lnTo>
                <a:lnTo>
                  <a:pt x="650081" y="42863"/>
                </a:lnTo>
                <a:lnTo>
                  <a:pt x="700087" y="40482"/>
                </a:lnTo>
                <a:lnTo>
                  <a:pt x="764381" y="54769"/>
                </a:lnTo>
              </a:path>
            </a:pathLst>
          </a:custGeom>
          <a:ln w="2857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자유형 13"/>
          <p:cNvSpPr/>
          <p:nvPr/>
        </p:nvSpPr>
        <p:spPr>
          <a:xfrm>
            <a:off x="2797969" y="3695700"/>
            <a:ext cx="797719" cy="459581"/>
          </a:xfrm>
          <a:custGeom>
            <a:avLst/>
            <a:gdLst>
              <a:gd name="connsiteX0" fmla="*/ 797719 w 797719"/>
              <a:gd name="connsiteY0" fmla="*/ 459581 h 459581"/>
              <a:gd name="connsiteX1" fmla="*/ 738187 w 797719"/>
              <a:gd name="connsiteY1" fmla="*/ 442913 h 459581"/>
              <a:gd name="connsiteX2" fmla="*/ 638175 w 797719"/>
              <a:gd name="connsiteY2" fmla="*/ 338138 h 459581"/>
              <a:gd name="connsiteX3" fmla="*/ 609600 w 797719"/>
              <a:gd name="connsiteY3" fmla="*/ 269081 h 459581"/>
              <a:gd name="connsiteX4" fmla="*/ 561975 w 797719"/>
              <a:gd name="connsiteY4" fmla="*/ 230981 h 459581"/>
              <a:gd name="connsiteX5" fmla="*/ 481012 w 797719"/>
              <a:gd name="connsiteY5" fmla="*/ 221456 h 459581"/>
              <a:gd name="connsiteX6" fmla="*/ 431006 w 797719"/>
              <a:gd name="connsiteY6" fmla="*/ 128588 h 459581"/>
              <a:gd name="connsiteX7" fmla="*/ 383381 w 797719"/>
              <a:gd name="connsiteY7" fmla="*/ 95250 h 459581"/>
              <a:gd name="connsiteX8" fmla="*/ 319087 w 797719"/>
              <a:gd name="connsiteY8" fmla="*/ 47625 h 459581"/>
              <a:gd name="connsiteX9" fmla="*/ 226219 w 797719"/>
              <a:gd name="connsiteY9" fmla="*/ 0 h 459581"/>
              <a:gd name="connsiteX10" fmla="*/ 192881 w 797719"/>
              <a:gd name="connsiteY10" fmla="*/ 0 h 459581"/>
              <a:gd name="connsiteX11" fmla="*/ 102394 w 797719"/>
              <a:gd name="connsiteY11" fmla="*/ 88106 h 459581"/>
              <a:gd name="connsiteX12" fmla="*/ 0 w 797719"/>
              <a:gd name="connsiteY12" fmla="*/ 123825 h 459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97719" h="459581">
                <a:moveTo>
                  <a:pt x="797719" y="459581"/>
                </a:moveTo>
                <a:lnTo>
                  <a:pt x="738187" y="442913"/>
                </a:lnTo>
                <a:lnTo>
                  <a:pt x="638175" y="338138"/>
                </a:lnTo>
                <a:lnTo>
                  <a:pt x="609600" y="269081"/>
                </a:lnTo>
                <a:lnTo>
                  <a:pt x="561975" y="230981"/>
                </a:lnTo>
                <a:lnTo>
                  <a:pt x="481012" y="221456"/>
                </a:lnTo>
                <a:lnTo>
                  <a:pt x="431006" y="128588"/>
                </a:lnTo>
                <a:lnTo>
                  <a:pt x="383381" y="95250"/>
                </a:lnTo>
                <a:lnTo>
                  <a:pt x="319087" y="47625"/>
                </a:lnTo>
                <a:lnTo>
                  <a:pt x="226219" y="0"/>
                </a:lnTo>
                <a:lnTo>
                  <a:pt x="192881" y="0"/>
                </a:lnTo>
                <a:lnTo>
                  <a:pt x="102394" y="88106"/>
                </a:lnTo>
                <a:lnTo>
                  <a:pt x="0" y="123825"/>
                </a:lnTo>
              </a:path>
            </a:pathLst>
          </a:custGeom>
          <a:ln w="2857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자유형 14"/>
          <p:cNvSpPr/>
          <p:nvPr/>
        </p:nvSpPr>
        <p:spPr>
          <a:xfrm>
            <a:off x="3150295" y="3650456"/>
            <a:ext cx="490636" cy="152400"/>
          </a:xfrm>
          <a:custGeom>
            <a:avLst/>
            <a:gdLst>
              <a:gd name="connsiteX0" fmla="*/ 481012 w 481012"/>
              <a:gd name="connsiteY0" fmla="*/ 111919 h 152400"/>
              <a:gd name="connsiteX1" fmla="*/ 414337 w 481012"/>
              <a:gd name="connsiteY1" fmla="*/ 152400 h 152400"/>
              <a:gd name="connsiteX2" fmla="*/ 383381 w 481012"/>
              <a:gd name="connsiteY2" fmla="*/ 152400 h 152400"/>
              <a:gd name="connsiteX3" fmla="*/ 242887 w 481012"/>
              <a:gd name="connsiteY3" fmla="*/ 80963 h 152400"/>
              <a:gd name="connsiteX4" fmla="*/ 211931 w 481012"/>
              <a:gd name="connsiteY4" fmla="*/ 35719 h 152400"/>
              <a:gd name="connsiteX5" fmla="*/ 178594 w 481012"/>
              <a:gd name="connsiteY5" fmla="*/ 9525 h 152400"/>
              <a:gd name="connsiteX6" fmla="*/ 100012 w 481012"/>
              <a:gd name="connsiteY6" fmla="*/ 0 h 152400"/>
              <a:gd name="connsiteX7" fmla="*/ 23812 w 481012"/>
              <a:gd name="connsiteY7" fmla="*/ 16669 h 152400"/>
              <a:gd name="connsiteX8" fmla="*/ 0 w 481012"/>
              <a:gd name="connsiteY8" fmla="*/ 78582 h 152400"/>
              <a:gd name="connsiteX0" fmla="*/ 490636 w 490636"/>
              <a:gd name="connsiteY0" fmla="*/ 111919 h 152400"/>
              <a:gd name="connsiteX1" fmla="*/ 423961 w 490636"/>
              <a:gd name="connsiteY1" fmla="*/ 152400 h 152400"/>
              <a:gd name="connsiteX2" fmla="*/ 393005 w 490636"/>
              <a:gd name="connsiteY2" fmla="*/ 152400 h 152400"/>
              <a:gd name="connsiteX3" fmla="*/ 252511 w 490636"/>
              <a:gd name="connsiteY3" fmla="*/ 80963 h 152400"/>
              <a:gd name="connsiteX4" fmla="*/ 221555 w 490636"/>
              <a:gd name="connsiteY4" fmla="*/ 35719 h 152400"/>
              <a:gd name="connsiteX5" fmla="*/ 188218 w 490636"/>
              <a:gd name="connsiteY5" fmla="*/ 9525 h 152400"/>
              <a:gd name="connsiteX6" fmla="*/ 109636 w 490636"/>
              <a:gd name="connsiteY6" fmla="*/ 0 h 152400"/>
              <a:gd name="connsiteX7" fmla="*/ 33436 w 490636"/>
              <a:gd name="connsiteY7" fmla="*/ 16669 h 152400"/>
              <a:gd name="connsiteX8" fmla="*/ 0 w 490636"/>
              <a:gd name="connsiteY8" fmla="*/ 90191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90636" h="152400">
                <a:moveTo>
                  <a:pt x="490636" y="111919"/>
                </a:moveTo>
                <a:lnTo>
                  <a:pt x="423961" y="152400"/>
                </a:lnTo>
                <a:lnTo>
                  <a:pt x="393005" y="152400"/>
                </a:lnTo>
                <a:lnTo>
                  <a:pt x="252511" y="80963"/>
                </a:lnTo>
                <a:lnTo>
                  <a:pt x="221555" y="35719"/>
                </a:lnTo>
                <a:lnTo>
                  <a:pt x="188218" y="9525"/>
                </a:lnTo>
                <a:lnTo>
                  <a:pt x="109636" y="0"/>
                </a:lnTo>
                <a:lnTo>
                  <a:pt x="33436" y="16669"/>
                </a:lnTo>
                <a:lnTo>
                  <a:pt x="0" y="90191"/>
                </a:lnTo>
              </a:path>
            </a:pathLst>
          </a:custGeom>
          <a:ln w="2857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자유형 15"/>
          <p:cNvSpPr/>
          <p:nvPr/>
        </p:nvSpPr>
        <p:spPr>
          <a:xfrm>
            <a:off x="1920875" y="5400675"/>
            <a:ext cx="1263650" cy="1308100"/>
          </a:xfrm>
          <a:custGeom>
            <a:avLst/>
            <a:gdLst>
              <a:gd name="connsiteX0" fmla="*/ 0 w 1263650"/>
              <a:gd name="connsiteY0" fmla="*/ 1308100 h 1308100"/>
              <a:gd name="connsiteX1" fmla="*/ 104775 w 1263650"/>
              <a:gd name="connsiteY1" fmla="*/ 1304925 h 1308100"/>
              <a:gd name="connsiteX2" fmla="*/ 231775 w 1263650"/>
              <a:gd name="connsiteY2" fmla="*/ 1282700 h 1308100"/>
              <a:gd name="connsiteX3" fmla="*/ 368300 w 1263650"/>
              <a:gd name="connsiteY3" fmla="*/ 1238250 h 1308100"/>
              <a:gd name="connsiteX4" fmla="*/ 498475 w 1263650"/>
              <a:gd name="connsiteY4" fmla="*/ 1114425 h 1308100"/>
              <a:gd name="connsiteX5" fmla="*/ 568325 w 1263650"/>
              <a:gd name="connsiteY5" fmla="*/ 1073150 h 1308100"/>
              <a:gd name="connsiteX6" fmla="*/ 635000 w 1263650"/>
              <a:gd name="connsiteY6" fmla="*/ 1057275 h 1308100"/>
              <a:gd name="connsiteX7" fmla="*/ 695325 w 1263650"/>
              <a:gd name="connsiteY7" fmla="*/ 1031875 h 1308100"/>
              <a:gd name="connsiteX8" fmla="*/ 809625 w 1263650"/>
              <a:gd name="connsiteY8" fmla="*/ 1031875 h 1308100"/>
              <a:gd name="connsiteX9" fmla="*/ 933450 w 1263650"/>
              <a:gd name="connsiteY9" fmla="*/ 984250 h 1308100"/>
              <a:gd name="connsiteX10" fmla="*/ 955675 w 1263650"/>
              <a:gd name="connsiteY10" fmla="*/ 914400 h 1308100"/>
              <a:gd name="connsiteX11" fmla="*/ 1012825 w 1263650"/>
              <a:gd name="connsiteY11" fmla="*/ 850900 h 1308100"/>
              <a:gd name="connsiteX12" fmla="*/ 1162050 w 1263650"/>
              <a:gd name="connsiteY12" fmla="*/ 755650 h 1308100"/>
              <a:gd name="connsiteX13" fmla="*/ 1228725 w 1263650"/>
              <a:gd name="connsiteY13" fmla="*/ 673100 h 1308100"/>
              <a:gd name="connsiteX14" fmla="*/ 1263650 w 1263650"/>
              <a:gd name="connsiteY14" fmla="*/ 568325 h 1308100"/>
              <a:gd name="connsiteX15" fmla="*/ 1263650 w 1263650"/>
              <a:gd name="connsiteY15" fmla="*/ 314325 h 1308100"/>
              <a:gd name="connsiteX16" fmla="*/ 1209675 w 1263650"/>
              <a:gd name="connsiteY16" fmla="*/ 177800 h 1308100"/>
              <a:gd name="connsiteX17" fmla="*/ 1152525 w 1263650"/>
              <a:gd name="connsiteY17" fmla="*/ 120650 h 1308100"/>
              <a:gd name="connsiteX18" fmla="*/ 1114425 w 1263650"/>
              <a:gd name="connsiteY18" fmla="*/ 50800 h 1308100"/>
              <a:gd name="connsiteX19" fmla="*/ 1082675 w 1263650"/>
              <a:gd name="connsiteY19" fmla="*/ 0 h 130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63650" h="1308100">
                <a:moveTo>
                  <a:pt x="0" y="1308100"/>
                </a:moveTo>
                <a:lnTo>
                  <a:pt x="104775" y="1304925"/>
                </a:lnTo>
                <a:lnTo>
                  <a:pt x="231775" y="1282700"/>
                </a:lnTo>
                <a:lnTo>
                  <a:pt x="368300" y="1238250"/>
                </a:lnTo>
                <a:lnTo>
                  <a:pt x="498475" y="1114425"/>
                </a:lnTo>
                <a:lnTo>
                  <a:pt x="568325" y="1073150"/>
                </a:lnTo>
                <a:lnTo>
                  <a:pt x="635000" y="1057275"/>
                </a:lnTo>
                <a:lnTo>
                  <a:pt x="695325" y="1031875"/>
                </a:lnTo>
                <a:lnTo>
                  <a:pt x="809625" y="1031875"/>
                </a:lnTo>
                <a:lnTo>
                  <a:pt x="933450" y="984250"/>
                </a:lnTo>
                <a:lnTo>
                  <a:pt x="955675" y="914400"/>
                </a:lnTo>
                <a:lnTo>
                  <a:pt x="1012825" y="850900"/>
                </a:lnTo>
                <a:lnTo>
                  <a:pt x="1162050" y="755650"/>
                </a:lnTo>
                <a:lnTo>
                  <a:pt x="1228725" y="673100"/>
                </a:lnTo>
                <a:lnTo>
                  <a:pt x="1263650" y="568325"/>
                </a:lnTo>
                <a:lnTo>
                  <a:pt x="1263650" y="314325"/>
                </a:lnTo>
                <a:lnTo>
                  <a:pt x="1209675" y="177800"/>
                </a:lnTo>
                <a:lnTo>
                  <a:pt x="1152525" y="120650"/>
                </a:lnTo>
                <a:lnTo>
                  <a:pt x="1114425" y="50800"/>
                </a:lnTo>
                <a:lnTo>
                  <a:pt x="1082675" y="0"/>
                </a:lnTo>
              </a:path>
            </a:pathLst>
          </a:custGeom>
          <a:ln w="2857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자유형 16"/>
          <p:cNvSpPr/>
          <p:nvPr/>
        </p:nvSpPr>
        <p:spPr>
          <a:xfrm>
            <a:off x="2352675" y="5534025"/>
            <a:ext cx="1485900" cy="358775"/>
          </a:xfrm>
          <a:custGeom>
            <a:avLst/>
            <a:gdLst>
              <a:gd name="connsiteX0" fmla="*/ 1485900 w 1485900"/>
              <a:gd name="connsiteY0" fmla="*/ 358775 h 358775"/>
              <a:gd name="connsiteX1" fmla="*/ 1066800 w 1485900"/>
              <a:gd name="connsiteY1" fmla="*/ 273050 h 358775"/>
              <a:gd name="connsiteX2" fmla="*/ 1009650 w 1485900"/>
              <a:gd name="connsiteY2" fmla="*/ 212725 h 358775"/>
              <a:gd name="connsiteX3" fmla="*/ 752475 w 1485900"/>
              <a:gd name="connsiteY3" fmla="*/ 180975 h 358775"/>
              <a:gd name="connsiteX4" fmla="*/ 698500 w 1485900"/>
              <a:gd name="connsiteY4" fmla="*/ 95250 h 358775"/>
              <a:gd name="connsiteX5" fmla="*/ 606425 w 1485900"/>
              <a:gd name="connsiteY5" fmla="*/ 34925 h 358775"/>
              <a:gd name="connsiteX6" fmla="*/ 469900 w 1485900"/>
              <a:gd name="connsiteY6" fmla="*/ 0 h 358775"/>
              <a:gd name="connsiteX7" fmla="*/ 396875 w 1485900"/>
              <a:gd name="connsiteY7" fmla="*/ 0 h 358775"/>
              <a:gd name="connsiteX8" fmla="*/ 336550 w 1485900"/>
              <a:gd name="connsiteY8" fmla="*/ 41275 h 358775"/>
              <a:gd name="connsiteX9" fmla="*/ 177800 w 1485900"/>
              <a:gd name="connsiteY9" fmla="*/ 28575 h 358775"/>
              <a:gd name="connsiteX10" fmla="*/ 0 w 1485900"/>
              <a:gd name="connsiteY10" fmla="*/ 0 h 358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85900" h="358775">
                <a:moveTo>
                  <a:pt x="1485900" y="358775"/>
                </a:moveTo>
                <a:lnTo>
                  <a:pt x="1066800" y="273050"/>
                </a:lnTo>
                <a:lnTo>
                  <a:pt x="1009650" y="212725"/>
                </a:lnTo>
                <a:lnTo>
                  <a:pt x="752475" y="180975"/>
                </a:lnTo>
                <a:lnTo>
                  <a:pt x="698500" y="95250"/>
                </a:lnTo>
                <a:lnTo>
                  <a:pt x="606425" y="34925"/>
                </a:lnTo>
                <a:lnTo>
                  <a:pt x="469900" y="0"/>
                </a:lnTo>
                <a:lnTo>
                  <a:pt x="396875" y="0"/>
                </a:lnTo>
                <a:lnTo>
                  <a:pt x="336550" y="41275"/>
                </a:lnTo>
                <a:lnTo>
                  <a:pt x="177800" y="28575"/>
                </a:lnTo>
                <a:lnTo>
                  <a:pt x="0" y="0"/>
                </a:lnTo>
              </a:path>
            </a:pathLst>
          </a:custGeom>
          <a:ln w="2857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8" name="자유형 17"/>
          <p:cNvSpPr/>
          <p:nvPr/>
        </p:nvSpPr>
        <p:spPr>
          <a:xfrm>
            <a:off x="3105150" y="6191250"/>
            <a:ext cx="958850" cy="311150"/>
          </a:xfrm>
          <a:custGeom>
            <a:avLst/>
            <a:gdLst>
              <a:gd name="connsiteX0" fmla="*/ 958850 w 958850"/>
              <a:gd name="connsiteY0" fmla="*/ 311150 h 311150"/>
              <a:gd name="connsiteX1" fmla="*/ 606425 w 958850"/>
              <a:gd name="connsiteY1" fmla="*/ 269875 h 311150"/>
              <a:gd name="connsiteX2" fmla="*/ 574675 w 958850"/>
              <a:gd name="connsiteY2" fmla="*/ 231775 h 311150"/>
              <a:gd name="connsiteX3" fmla="*/ 466725 w 958850"/>
              <a:gd name="connsiteY3" fmla="*/ 209550 h 311150"/>
              <a:gd name="connsiteX4" fmla="*/ 225425 w 958850"/>
              <a:gd name="connsiteY4" fmla="*/ 107950 h 311150"/>
              <a:gd name="connsiteX5" fmla="*/ 174625 w 958850"/>
              <a:gd name="connsiteY5" fmla="*/ 95250 h 311150"/>
              <a:gd name="connsiteX6" fmla="*/ 98425 w 958850"/>
              <a:gd name="connsiteY6" fmla="*/ 104775 h 311150"/>
              <a:gd name="connsiteX7" fmla="*/ 0 w 958850"/>
              <a:gd name="connsiteY7" fmla="*/ 0 h 31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8850" h="311150">
                <a:moveTo>
                  <a:pt x="958850" y="311150"/>
                </a:moveTo>
                <a:lnTo>
                  <a:pt x="606425" y="269875"/>
                </a:lnTo>
                <a:lnTo>
                  <a:pt x="574675" y="231775"/>
                </a:lnTo>
                <a:lnTo>
                  <a:pt x="466725" y="209550"/>
                </a:lnTo>
                <a:lnTo>
                  <a:pt x="225425" y="107950"/>
                </a:lnTo>
                <a:lnTo>
                  <a:pt x="174625" y="95250"/>
                </a:lnTo>
                <a:lnTo>
                  <a:pt x="98425" y="104775"/>
                </a:lnTo>
                <a:lnTo>
                  <a:pt x="0" y="0"/>
                </a:lnTo>
              </a:path>
            </a:pathLst>
          </a:custGeom>
          <a:ln w="2857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9" name="자유형 18"/>
          <p:cNvSpPr/>
          <p:nvPr/>
        </p:nvSpPr>
        <p:spPr>
          <a:xfrm>
            <a:off x="2295525" y="6435725"/>
            <a:ext cx="1247775" cy="260350"/>
          </a:xfrm>
          <a:custGeom>
            <a:avLst/>
            <a:gdLst>
              <a:gd name="connsiteX0" fmla="*/ 0 w 1247775"/>
              <a:gd name="connsiteY0" fmla="*/ 244475 h 260350"/>
              <a:gd name="connsiteX1" fmla="*/ 98425 w 1247775"/>
              <a:gd name="connsiteY1" fmla="*/ 260350 h 260350"/>
              <a:gd name="connsiteX2" fmla="*/ 193675 w 1247775"/>
              <a:gd name="connsiteY2" fmla="*/ 234950 h 260350"/>
              <a:gd name="connsiteX3" fmla="*/ 266700 w 1247775"/>
              <a:gd name="connsiteY3" fmla="*/ 222250 h 260350"/>
              <a:gd name="connsiteX4" fmla="*/ 317500 w 1247775"/>
              <a:gd name="connsiteY4" fmla="*/ 212725 h 260350"/>
              <a:gd name="connsiteX5" fmla="*/ 450850 w 1247775"/>
              <a:gd name="connsiteY5" fmla="*/ 200025 h 260350"/>
              <a:gd name="connsiteX6" fmla="*/ 701675 w 1247775"/>
              <a:gd name="connsiteY6" fmla="*/ 130175 h 260350"/>
              <a:gd name="connsiteX7" fmla="*/ 939800 w 1247775"/>
              <a:gd name="connsiteY7" fmla="*/ 123825 h 260350"/>
              <a:gd name="connsiteX8" fmla="*/ 977900 w 1247775"/>
              <a:gd name="connsiteY8" fmla="*/ 133350 h 260350"/>
              <a:gd name="connsiteX9" fmla="*/ 1038225 w 1247775"/>
              <a:gd name="connsiteY9" fmla="*/ 127000 h 260350"/>
              <a:gd name="connsiteX10" fmla="*/ 1177925 w 1247775"/>
              <a:gd name="connsiteY10" fmla="*/ 165100 h 260350"/>
              <a:gd name="connsiteX11" fmla="*/ 1225550 w 1247775"/>
              <a:gd name="connsiteY11" fmla="*/ 117475 h 260350"/>
              <a:gd name="connsiteX12" fmla="*/ 1203325 w 1247775"/>
              <a:gd name="connsiteY12" fmla="*/ 85725 h 260350"/>
              <a:gd name="connsiteX13" fmla="*/ 1219200 w 1247775"/>
              <a:gd name="connsiteY13" fmla="*/ 38100 h 260350"/>
              <a:gd name="connsiteX14" fmla="*/ 1247775 w 1247775"/>
              <a:gd name="connsiteY14" fmla="*/ 0 h 260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47775" h="260350">
                <a:moveTo>
                  <a:pt x="0" y="244475"/>
                </a:moveTo>
                <a:lnTo>
                  <a:pt x="98425" y="260350"/>
                </a:lnTo>
                <a:lnTo>
                  <a:pt x="193675" y="234950"/>
                </a:lnTo>
                <a:lnTo>
                  <a:pt x="266700" y="222250"/>
                </a:lnTo>
                <a:lnTo>
                  <a:pt x="317500" y="212725"/>
                </a:lnTo>
                <a:lnTo>
                  <a:pt x="450850" y="200025"/>
                </a:lnTo>
                <a:lnTo>
                  <a:pt x="701675" y="130175"/>
                </a:lnTo>
                <a:lnTo>
                  <a:pt x="939800" y="123825"/>
                </a:lnTo>
                <a:lnTo>
                  <a:pt x="977900" y="133350"/>
                </a:lnTo>
                <a:lnTo>
                  <a:pt x="1038225" y="127000"/>
                </a:lnTo>
                <a:lnTo>
                  <a:pt x="1177925" y="165100"/>
                </a:lnTo>
                <a:lnTo>
                  <a:pt x="1225550" y="117475"/>
                </a:lnTo>
                <a:lnTo>
                  <a:pt x="1203325" y="85725"/>
                </a:lnTo>
                <a:lnTo>
                  <a:pt x="1219200" y="38100"/>
                </a:lnTo>
                <a:lnTo>
                  <a:pt x="1247775" y="0"/>
                </a:lnTo>
              </a:path>
            </a:pathLst>
          </a:custGeom>
          <a:ln w="25400">
            <a:solidFill>
              <a:srgbClr val="7030A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자유형 19"/>
          <p:cNvSpPr/>
          <p:nvPr/>
        </p:nvSpPr>
        <p:spPr>
          <a:xfrm>
            <a:off x="3448050" y="6521450"/>
            <a:ext cx="431800" cy="758825"/>
          </a:xfrm>
          <a:custGeom>
            <a:avLst/>
            <a:gdLst>
              <a:gd name="connsiteX0" fmla="*/ 431800 w 431800"/>
              <a:gd name="connsiteY0" fmla="*/ 0 h 758825"/>
              <a:gd name="connsiteX1" fmla="*/ 431800 w 431800"/>
              <a:gd name="connsiteY1" fmla="*/ 0 h 758825"/>
              <a:gd name="connsiteX2" fmla="*/ 406400 w 431800"/>
              <a:gd name="connsiteY2" fmla="*/ 139700 h 758825"/>
              <a:gd name="connsiteX3" fmla="*/ 311150 w 431800"/>
              <a:gd name="connsiteY3" fmla="*/ 342900 h 758825"/>
              <a:gd name="connsiteX4" fmla="*/ 269875 w 431800"/>
              <a:gd name="connsiteY4" fmla="*/ 412750 h 758825"/>
              <a:gd name="connsiteX5" fmla="*/ 266700 w 431800"/>
              <a:gd name="connsiteY5" fmla="*/ 517525 h 758825"/>
              <a:gd name="connsiteX6" fmla="*/ 231775 w 431800"/>
              <a:gd name="connsiteY6" fmla="*/ 539750 h 758825"/>
              <a:gd name="connsiteX7" fmla="*/ 158750 w 431800"/>
              <a:gd name="connsiteY7" fmla="*/ 552450 h 758825"/>
              <a:gd name="connsiteX8" fmla="*/ 104775 w 431800"/>
              <a:gd name="connsiteY8" fmla="*/ 590550 h 758825"/>
              <a:gd name="connsiteX9" fmla="*/ 69850 w 431800"/>
              <a:gd name="connsiteY9" fmla="*/ 688975 h 758825"/>
              <a:gd name="connsiteX10" fmla="*/ 0 w 431800"/>
              <a:gd name="connsiteY10" fmla="*/ 758825 h 758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31800" h="758825">
                <a:moveTo>
                  <a:pt x="431800" y="0"/>
                </a:moveTo>
                <a:lnTo>
                  <a:pt x="431800" y="0"/>
                </a:lnTo>
                <a:lnTo>
                  <a:pt x="406400" y="139700"/>
                </a:lnTo>
                <a:lnTo>
                  <a:pt x="311150" y="342900"/>
                </a:lnTo>
                <a:lnTo>
                  <a:pt x="269875" y="412750"/>
                </a:lnTo>
                <a:cubicBezTo>
                  <a:pt x="268817" y="447675"/>
                  <a:pt x="267758" y="482600"/>
                  <a:pt x="266700" y="517525"/>
                </a:cubicBezTo>
                <a:lnTo>
                  <a:pt x="231775" y="539750"/>
                </a:lnTo>
                <a:lnTo>
                  <a:pt x="158750" y="552450"/>
                </a:lnTo>
                <a:lnTo>
                  <a:pt x="104775" y="590550"/>
                </a:lnTo>
                <a:lnTo>
                  <a:pt x="69850" y="688975"/>
                </a:lnTo>
                <a:lnTo>
                  <a:pt x="0" y="758825"/>
                </a:lnTo>
              </a:path>
            </a:pathLst>
          </a:custGeom>
          <a:ln w="25400">
            <a:solidFill>
              <a:srgbClr val="7030A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1" name="자유형 20"/>
          <p:cNvSpPr/>
          <p:nvPr/>
        </p:nvSpPr>
        <p:spPr>
          <a:xfrm>
            <a:off x="5060852" y="4352925"/>
            <a:ext cx="676275" cy="619125"/>
          </a:xfrm>
          <a:custGeom>
            <a:avLst/>
            <a:gdLst>
              <a:gd name="connsiteX0" fmla="*/ 442912 w 676275"/>
              <a:gd name="connsiteY0" fmla="*/ 0 h 619125"/>
              <a:gd name="connsiteX1" fmla="*/ 452437 w 676275"/>
              <a:gd name="connsiteY1" fmla="*/ 142875 h 619125"/>
              <a:gd name="connsiteX2" fmla="*/ 438150 w 676275"/>
              <a:gd name="connsiteY2" fmla="*/ 166688 h 619125"/>
              <a:gd name="connsiteX3" fmla="*/ 371475 w 676275"/>
              <a:gd name="connsiteY3" fmla="*/ 209550 h 619125"/>
              <a:gd name="connsiteX4" fmla="*/ 276225 w 676275"/>
              <a:gd name="connsiteY4" fmla="*/ 290513 h 619125"/>
              <a:gd name="connsiteX5" fmla="*/ 176212 w 676275"/>
              <a:gd name="connsiteY5" fmla="*/ 357188 h 619125"/>
              <a:gd name="connsiteX6" fmla="*/ 104775 w 676275"/>
              <a:gd name="connsiteY6" fmla="*/ 328613 h 619125"/>
              <a:gd name="connsiteX7" fmla="*/ 42862 w 676275"/>
              <a:gd name="connsiteY7" fmla="*/ 323850 h 619125"/>
              <a:gd name="connsiteX8" fmla="*/ 0 w 676275"/>
              <a:gd name="connsiteY8" fmla="*/ 357188 h 619125"/>
              <a:gd name="connsiteX9" fmla="*/ 4762 w 676275"/>
              <a:gd name="connsiteY9" fmla="*/ 390525 h 619125"/>
              <a:gd name="connsiteX10" fmla="*/ 38100 w 676275"/>
              <a:gd name="connsiteY10" fmla="*/ 442913 h 619125"/>
              <a:gd name="connsiteX11" fmla="*/ 152400 w 676275"/>
              <a:gd name="connsiteY11" fmla="*/ 481013 h 619125"/>
              <a:gd name="connsiteX12" fmla="*/ 266700 w 676275"/>
              <a:gd name="connsiteY12" fmla="*/ 533400 h 619125"/>
              <a:gd name="connsiteX13" fmla="*/ 361950 w 676275"/>
              <a:gd name="connsiteY13" fmla="*/ 619125 h 619125"/>
              <a:gd name="connsiteX14" fmla="*/ 433387 w 676275"/>
              <a:gd name="connsiteY14" fmla="*/ 609600 h 619125"/>
              <a:gd name="connsiteX15" fmla="*/ 676275 w 676275"/>
              <a:gd name="connsiteY15" fmla="*/ 523875 h 619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76275" h="619125">
                <a:moveTo>
                  <a:pt x="442912" y="0"/>
                </a:moveTo>
                <a:lnTo>
                  <a:pt x="452437" y="142875"/>
                </a:lnTo>
                <a:lnTo>
                  <a:pt x="438150" y="166688"/>
                </a:lnTo>
                <a:lnTo>
                  <a:pt x="371475" y="209550"/>
                </a:lnTo>
                <a:lnTo>
                  <a:pt x="276225" y="290513"/>
                </a:lnTo>
                <a:lnTo>
                  <a:pt x="176212" y="357188"/>
                </a:lnTo>
                <a:lnTo>
                  <a:pt x="104775" y="328613"/>
                </a:lnTo>
                <a:lnTo>
                  <a:pt x="42862" y="323850"/>
                </a:lnTo>
                <a:lnTo>
                  <a:pt x="0" y="357188"/>
                </a:lnTo>
                <a:lnTo>
                  <a:pt x="4762" y="390525"/>
                </a:lnTo>
                <a:lnTo>
                  <a:pt x="38100" y="442913"/>
                </a:lnTo>
                <a:lnTo>
                  <a:pt x="152400" y="481013"/>
                </a:lnTo>
                <a:lnTo>
                  <a:pt x="266700" y="533400"/>
                </a:lnTo>
                <a:lnTo>
                  <a:pt x="361950" y="619125"/>
                </a:lnTo>
                <a:lnTo>
                  <a:pt x="433387" y="609600"/>
                </a:lnTo>
                <a:lnTo>
                  <a:pt x="676275" y="523875"/>
                </a:lnTo>
              </a:path>
            </a:pathLst>
          </a:custGeom>
          <a:ln w="2857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2" name="자유형 21"/>
          <p:cNvSpPr/>
          <p:nvPr/>
        </p:nvSpPr>
        <p:spPr>
          <a:xfrm>
            <a:off x="5553075" y="4433888"/>
            <a:ext cx="481013" cy="490537"/>
          </a:xfrm>
          <a:custGeom>
            <a:avLst/>
            <a:gdLst>
              <a:gd name="connsiteX0" fmla="*/ 0 w 481013"/>
              <a:gd name="connsiteY0" fmla="*/ 0 h 490537"/>
              <a:gd name="connsiteX1" fmla="*/ 71438 w 481013"/>
              <a:gd name="connsiteY1" fmla="*/ 133350 h 490537"/>
              <a:gd name="connsiteX2" fmla="*/ 119063 w 481013"/>
              <a:gd name="connsiteY2" fmla="*/ 176212 h 490537"/>
              <a:gd name="connsiteX3" fmla="*/ 157163 w 481013"/>
              <a:gd name="connsiteY3" fmla="*/ 266700 h 490537"/>
              <a:gd name="connsiteX4" fmla="*/ 214313 w 481013"/>
              <a:gd name="connsiteY4" fmla="*/ 433387 h 490537"/>
              <a:gd name="connsiteX5" fmla="*/ 252413 w 481013"/>
              <a:gd name="connsiteY5" fmla="*/ 466725 h 490537"/>
              <a:gd name="connsiteX6" fmla="*/ 342900 w 481013"/>
              <a:gd name="connsiteY6" fmla="*/ 490537 h 490537"/>
              <a:gd name="connsiteX7" fmla="*/ 438150 w 481013"/>
              <a:gd name="connsiteY7" fmla="*/ 461962 h 490537"/>
              <a:gd name="connsiteX8" fmla="*/ 481013 w 481013"/>
              <a:gd name="connsiteY8" fmla="*/ 423862 h 490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1013" h="490537">
                <a:moveTo>
                  <a:pt x="0" y="0"/>
                </a:moveTo>
                <a:lnTo>
                  <a:pt x="71438" y="133350"/>
                </a:lnTo>
                <a:lnTo>
                  <a:pt x="119063" y="176212"/>
                </a:lnTo>
                <a:lnTo>
                  <a:pt x="157163" y="266700"/>
                </a:lnTo>
                <a:lnTo>
                  <a:pt x="214313" y="433387"/>
                </a:lnTo>
                <a:lnTo>
                  <a:pt x="252413" y="466725"/>
                </a:lnTo>
                <a:lnTo>
                  <a:pt x="342900" y="490537"/>
                </a:lnTo>
                <a:lnTo>
                  <a:pt x="438150" y="461962"/>
                </a:lnTo>
                <a:lnTo>
                  <a:pt x="481013" y="423862"/>
                </a:lnTo>
              </a:path>
            </a:pathLst>
          </a:custGeom>
          <a:ln w="25400">
            <a:solidFill>
              <a:srgbClr val="7030A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1052736" y="5292080"/>
            <a:ext cx="648072" cy="215444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800" b="1" dirty="0" smtClean="0"/>
              <a:t>가현산로</a:t>
            </a:r>
            <a:endParaRPr lang="ko-KR" altLang="en-US" sz="8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4077072" y="7020272"/>
            <a:ext cx="504056" cy="215444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800" b="1" dirty="0" smtClean="0"/>
              <a:t>대곡로</a:t>
            </a:r>
            <a:endParaRPr lang="ko-KR" altLang="en-US" sz="8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4086612" y="4701540"/>
            <a:ext cx="504056" cy="215444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800" b="1" dirty="0" smtClean="0"/>
              <a:t>설원로</a:t>
            </a:r>
            <a:endParaRPr lang="ko-KR" altLang="en-US" sz="8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3867552" y="3886964"/>
            <a:ext cx="504056" cy="215444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800" b="1" dirty="0" smtClean="0"/>
              <a:t>도곡로</a:t>
            </a:r>
            <a:endParaRPr lang="ko-KR" altLang="en-US" sz="8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2713896" y="2767196"/>
            <a:ext cx="504056" cy="215444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800" b="1" dirty="0" smtClean="0"/>
              <a:t>두밀로</a:t>
            </a:r>
            <a:endParaRPr lang="ko-KR" altLang="en-US" sz="800" b="1" dirty="0"/>
          </a:p>
        </p:txBody>
      </p:sp>
      <p:grpSp>
        <p:nvGrpSpPr>
          <p:cNvPr id="33" name="그룹 32"/>
          <p:cNvGrpSpPr/>
          <p:nvPr/>
        </p:nvGrpSpPr>
        <p:grpSpPr>
          <a:xfrm>
            <a:off x="764704" y="7668344"/>
            <a:ext cx="1296144" cy="970478"/>
            <a:chOff x="7173416" y="6975585"/>
            <a:chExt cx="1296144" cy="970478"/>
          </a:xfrm>
        </p:grpSpPr>
        <p:sp>
          <p:nvSpPr>
            <p:cNvPr id="29" name="모서리가 둥근 직사각형 28"/>
            <p:cNvSpPr/>
            <p:nvPr/>
          </p:nvSpPr>
          <p:spPr>
            <a:xfrm>
              <a:off x="7173416" y="6975585"/>
              <a:ext cx="1296144" cy="970478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ko-KR" altLang="en-US" sz="1400" b="1" dirty="0" smtClean="0">
                  <a:solidFill>
                    <a:schemeClr val="tx1"/>
                  </a:solidFill>
                </a:rPr>
                <a:t>        </a:t>
              </a:r>
              <a:r>
                <a:rPr lang="ko-KR" altLang="en-US" sz="1000" b="1" dirty="0" smtClean="0">
                  <a:solidFill>
                    <a:schemeClr val="tx1"/>
                  </a:solidFill>
                </a:rPr>
                <a:t>주도로</a:t>
              </a:r>
              <a:endParaRPr lang="en-US" altLang="ko-KR" sz="1000" b="1" dirty="0" smtClean="0">
                <a:solidFill>
                  <a:schemeClr val="tx1"/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ko-KR" altLang="en-US" sz="1000" b="1" dirty="0" smtClean="0">
                  <a:solidFill>
                    <a:schemeClr val="tx1"/>
                  </a:solidFill>
                </a:rPr>
                <a:t>         번길</a:t>
              </a:r>
              <a:endParaRPr lang="en-US" altLang="ko-KR" sz="1000" b="1" dirty="0" smtClean="0">
                <a:solidFill>
                  <a:schemeClr val="tx1"/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ko-KR" altLang="en-US" sz="1000" b="1" dirty="0" smtClean="0">
                  <a:solidFill>
                    <a:schemeClr val="tx1"/>
                  </a:solidFill>
                </a:rPr>
                <a:t>            번안길</a:t>
              </a:r>
              <a:endParaRPr lang="en-US" altLang="ko-KR" sz="10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30" name="자유형 29"/>
            <p:cNvSpPr/>
            <p:nvPr/>
          </p:nvSpPr>
          <p:spPr>
            <a:xfrm>
              <a:off x="7389440" y="7284720"/>
              <a:ext cx="385483" cy="0"/>
            </a:xfrm>
            <a:custGeom>
              <a:avLst/>
              <a:gdLst>
                <a:gd name="connsiteX0" fmla="*/ 0 w 385483"/>
                <a:gd name="connsiteY0" fmla="*/ 0 h 0"/>
                <a:gd name="connsiteX1" fmla="*/ 385483 w 385483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5483">
                  <a:moveTo>
                    <a:pt x="0" y="0"/>
                  </a:moveTo>
                  <a:lnTo>
                    <a:pt x="385483" y="0"/>
                  </a:lnTo>
                </a:path>
              </a:pathLst>
            </a:custGeom>
            <a:ln w="38100">
              <a:solidFill>
                <a:srgbClr val="FF0000"/>
              </a:solidFill>
              <a:headEnd type="oval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31" name="자유형 30"/>
            <p:cNvSpPr/>
            <p:nvPr/>
          </p:nvSpPr>
          <p:spPr>
            <a:xfrm>
              <a:off x="7389440" y="7545933"/>
              <a:ext cx="385483" cy="0"/>
            </a:xfrm>
            <a:custGeom>
              <a:avLst/>
              <a:gdLst>
                <a:gd name="connsiteX0" fmla="*/ 0 w 385483"/>
                <a:gd name="connsiteY0" fmla="*/ 0 h 0"/>
                <a:gd name="connsiteX1" fmla="*/ 385483 w 385483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5483">
                  <a:moveTo>
                    <a:pt x="0" y="0"/>
                  </a:moveTo>
                  <a:lnTo>
                    <a:pt x="385483" y="0"/>
                  </a:lnTo>
                </a:path>
              </a:pathLst>
            </a:custGeom>
            <a:ln w="38100">
              <a:solidFill>
                <a:srgbClr val="002060"/>
              </a:solidFill>
              <a:headEnd type="oval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32" name="자유형 31"/>
            <p:cNvSpPr/>
            <p:nvPr/>
          </p:nvSpPr>
          <p:spPr>
            <a:xfrm>
              <a:off x="7389440" y="7757160"/>
              <a:ext cx="385483" cy="0"/>
            </a:xfrm>
            <a:custGeom>
              <a:avLst/>
              <a:gdLst>
                <a:gd name="connsiteX0" fmla="*/ 0 w 385483"/>
                <a:gd name="connsiteY0" fmla="*/ 0 h 0"/>
                <a:gd name="connsiteX1" fmla="*/ 385483 w 385483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5483">
                  <a:moveTo>
                    <a:pt x="0" y="0"/>
                  </a:moveTo>
                  <a:lnTo>
                    <a:pt x="385483" y="0"/>
                  </a:lnTo>
                </a:path>
              </a:pathLst>
            </a:custGeom>
            <a:ln w="38100">
              <a:solidFill>
                <a:srgbClr val="7030A0"/>
              </a:solidFill>
              <a:headEnd type="oval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34" name="자유형 33"/>
          <p:cNvSpPr/>
          <p:nvPr/>
        </p:nvSpPr>
        <p:spPr>
          <a:xfrm>
            <a:off x="723900" y="5364480"/>
            <a:ext cx="868680" cy="1577340"/>
          </a:xfrm>
          <a:custGeom>
            <a:avLst/>
            <a:gdLst>
              <a:gd name="connsiteX0" fmla="*/ 853440 w 868680"/>
              <a:gd name="connsiteY0" fmla="*/ 1577340 h 1577340"/>
              <a:gd name="connsiteX1" fmla="*/ 853440 w 868680"/>
              <a:gd name="connsiteY1" fmla="*/ 1485900 h 1577340"/>
              <a:gd name="connsiteX2" fmla="*/ 868680 w 868680"/>
              <a:gd name="connsiteY2" fmla="*/ 1325880 h 1577340"/>
              <a:gd name="connsiteX3" fmla="*/ 784860 w 868680"/>
              <a:gd name="connsiteY3" fmla="*/ 1287780 h 1577340"/>
              <a:gd name="connsiteX4" fmla="*/ 746760 w 868680"/>
              <a:gd name="connsiteY4" fmla="*/ 1143000 h 1577340"/>
              <a:gd name="connsiteX5" fmla="*/ 647700 w 868680"/>
              <a:gd name="connsiteY5" fmla="*/ 982980 h 1577340"/>
              <a:gd name="connsiteX6" fmla="*/ 640080 w 868680"/>
              <a:gd name="connsiteY6" fmla="*/ 830580 h 1577340"/>
              <a:gd name="connsiteX7" fmla="*/ 441960 w 868680"/>
              <a:gd name="connsiteY7" fmla="*/ 563880 h 1577340"/>
              <a:gd name="connsiteX8" fmla="*/ 518160 w 868680"/>
              <a:gd name="connsiteY8" fmla="*/ 434340 h 1577340"/>
              <a:gd name="connsiteX9" fmla="*/ 441960 w 868680"/>
              <a:gd name="connsiteY9" fmla="*/ 327660 h 1577340"/>
              <a:gd name="connsiteX10" fmla="*/ 312420 w 868680"/>
              <a:gd name="connsiteY10" fmla="*/ 304800 h 1577340"/>
              <a:gd name="connsiteX11" fmla="*/ 137160 w 868680"/>
              <a:gd name="connsiteY11" fmla="*/ 243840 h 1577340"/>
              <a:gd name="connsiteX12" fmla="*/ 38100 w 868680"/>
              <a:gd name="connsiteY12" fmla="*/ 121920 h 1577340"/>
              <a:gd name="connsiteX13" fmla="*/ 53340 w 868680"/>
              <a:gd name="connsiteY13" fmla="*/ 60960 h 1577340"/>
              <a:gd name="connsiteX14" fmla="*/ 0 w 868680"/>
              <a:gd name="connsiteY14" fmla="*/ 0 h 1577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68680" h="1577340">
                <a:moveTo>
                  <a:pt x="853440" y="1577340"/>
                </a:moveTo>
                <a:lnTo>
                  <a:pt x="853440" y="1485900"/>
                </a:lnTo>
                <a:lnTo>
                  <a:pt x="868680" y="1325880"/>
                </a:lnTo>
                <a:lnTo>
                  <a:pt x="784860" y="1287780"/>
                </a:lnTo>
                <a:lnTo>
                  <a:pt x="746760" y="1143000"/>
                </a:lnTo>
                <a:lnTo>
                  <a:pt x="647700" y="982980"/>
                </a:lnTo>
                <a:lnTo>
                  <a:pt x="640080" y="830580"/>
                </a:lnTo>
                <a:lnTo>
                  <a:pt x="441960" y="563880"/>
                </a:lnTo>
                <a:lnTo>
                  <a:pt x="518160" y="434340"/>
                </a:lnTo>
                <a:lnTo>
                  <a:pt x="441960" y="327660"/>
                </a:lnTo>
                <a:lnTo>
                  <a:pt x="312420" y="304800"/>
                </a:lnTo>
                <a:lnTo>
                  <a:pt x="137160" y="243840"/>
                </a:lnTo>
                <a:lnTo>
                  <a:pt x="38100" y="121920"/>
                </a:lnTo>
                <a:lnTo>
                  <a:pt x="53340" y="60960"/>
                </a:lnTo>
                <a:lnTo>
                  <a:pt x="0" y="0"/>
                </a:lnTo>
              </a:path>
            </a:pathLst>
          </a:custGeom>
          <a:ln w="2857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5" name="자유형 34"/>
          <p:cNvSpPr/>
          <p:nvPr/>
        </p:nvSpPr>
        <p:spPr>
          <a:xfrm>
            <a:off x="740569" y="3186113"/>
            <a:ext cx="173831" cy="200025"/>
          </a:xfrm>
          <a:custGeom>
            <a:avLst/>
            <a:gdLst>
              <a:gd name="connsiteX0" fmla="*/ 0 w 173831"/>
              <a:gd name="connsiteY0" fmla="*/ 200025 h 200025"/>
              <a:gd name="connsiteX1" fmla="*/ 57150 w 173831"/>
              <a:gd name="connsiteY1" fmla="*/ 152400 h 200025"/>
              <a:gd name="connsiteX2" fmla="*/ 173831 w 173831"/>
              <a:gd name="connsiteY2" fmla="*/ 90487 h 200025"/>
              <a:gd name="connsiteX3" fmla="*/ 85725 w 173831"/>
              <a:gd name="connsiteY3" fmla="*/ 0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831" h="200025">
                <a:moveTo>
                  <a:pt x="0" y="200025"/>
                </a:moveTo>
                <a:lnTo>
                  <a:pt x="57150" y="152400"/>
                </a:lnTo>
                <a:lnTo>
                  <a:pt x="173831" y="90487"/>
                </a:lnTo>
                <a:lnTo>
                  <a:pt x="85725" y="0"/>
                </a:lnTo>
              </a:path>
            </a:pathLst>
          </a:custGeom>
          <a:ln w="2857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6" name="자유형 35"/>
          <p:cNvSpPr/>
          <p:nvPr/>
        </p:nvSpPr>
        <p:spPr>
          <a:xfrm>
            <a:off x="1069181" y="3319463"/>
            <a:ext cx="226219" cy="347662"/>
          </a:xfrm>
          <a:custGeom>
            <a:avLst/>
            <a:gdLst>
              <a:gd name="connsiteX0" fmla="*/ 0 w 226219"/>
              <a:gd name="connsiteY0" fmla="*/ 347662 h 347662"/>
              <a:gd name="connsiteX1" fmla="*/ 38100 w 226219"/>
              <a:gd name="connsiteY1" fmla="*/ 290512 h 347662"/>
              <a:gd name="connsiteX2" fmla="*/ 102394 w 226219"/>
              <a:gd name="connsiteY2" fmla="*/ 219075 h 347662"/>
              <a:gd name="connsiteX3" fmla="*/ 138113 w 226219"/>
              <a:gd name="connsiteY3" fmla="*/ 109537 h 347662"/>
              <a:gd name="connsiteX4" fmla="*/ 178594 w 226219"/>
              <a:gd name="connsiteY4" fmla="*/ 45243 h 347662"/>
              <a:gd name="connsiteX5" fmla="*/ 226219 w 226219"/>
              <a:gd name="connsiteY5" fmla="*/ 0 h 347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6219" h="347662">
                <a:moveTo>
                  <a:pt x="0" y="347662"/>
                </a:moveTo>
                <a:lnTo>
                  <a:pt x="38100" y="290512"/>
                </a:lnTo>
                <a:lnTo>
                  <a:pt x="102394" y="219075"/>
                </a:lnTo>
                <a:lnTo>
                  <a:pt x="138113" y="109537"/>
                </a:lnTo>
                <a:lnTo>
                  <a:pt x="178594" y="45243"/>
                </a:lnTo>
                <a:lnTo>
                  <a:pt x="226219" y="0"/>
                </a:lnTo>
              </a:path>
            </a:pathLst>
          </a:custGeom>
          <a:ln w="2857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7" name="자유형 36"/>
          <p:cNvSpPr/>
          <p:nvPr/>
        </p:nvSpPr>
        <p:spPr>
          <a:xfrm>
            <a:off x="1378744" y="3040856"/>
            <a:ext cx="333375" cy="447675"/>
          </a:xfrm>
          <a:custGeom>
            <a:avLst/>
            <a:gdLst>
              <a:gd name="connsiteX0" fmla="*/ 323850 w 333375"/>
              <a:gd name="connsiteY0" fmla="*/ 447675 h 447675"/>
              <a:gd name="connsiteX1" fmla="*/ 333375 w 333375"/>
              <a:gd name="connsiteY1" fmla="*/ 395288 h 447675"/>
              <a:gd name="connsiteX2" fmla="*/ 328612 w 333375"/>
              <a:gd name="connsiteY2" fmla="*/ 347663 h 447675"/>
              <a:gd name="connsiteX3" fmla="*/ 283369 w 333375"/>
              <a:gd name="connsiteY3" fmla="*/ 309563 h 447675"/>
              <a:gd name="connsiteX4" fmla="*/ 226219 w 333375"/>
              <a:gd name="connsiteY4" fmla="*/ 238125 h 447675"/>
              <a:gd name="connsiteX5" fmla="*/ 176212 w 333375"/>
              <a:gd name="connsiteY5" fmla="*/ 109538 h 447675"/>
              <a:gd name="connsiteX6" fmla="*/ 147637 w 333375"/>
              <a:gd name="connsiteY6" fmla="*/ 78582 h 447675"/>
              <a:gd name="connsiteX7" fmla="*/ 90487 w 333375"/>
              <a:gd name="connsiteY7" fmla="*/ 69057 h 447675"/>
              <a:gd name="connsiteX8" fmla="*/ 0 w 333375"/>
              <a:gd name="connsiteY8" fmla="*/ 0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3375" h="447675">
                <a:moveTo>
                  <a:pt x="323850" y="447675"/>
                </a:moveTo>
                <a:lnTo>
                  <a:pt x="333375" y="395288"/>
                </a:lnTo>
                <a:lnTo>
                  <a:pt x="328612" y="347663"/>
                </a:lnTo>
                <a:lnTo>
                  <a:pt x="283369" y="309563"/>
                </a:lnTo>
                <a:lnTo>
                  <a:pt x="226219" y="238125"/>
                </a:lnTo>
                <a:lnTo>
                  <a:pt x="176212" y="109538"/>
                </a:lnTo>
                <a:lnTo>
                  <a:pt x="147637" y="78582"/>
                </a:lnTo>
                <a:lnTo>
                  <a:pt x="90487" y="69057"/>
                </a:lnTo>
                <a:lnTo>
                  <a:pt x="0" y="0"/>
                </a:lnTo>
              </a:path>
            </a:pathLst>
          </a:custGeom>
          <a:ln w="25400">
            <a:solidFill>
              <a:srgbClr val="7030A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8" name="자유형 37"/>
          <p:cNvSpPr/>
          <p:nvPr/>
        </p:nvSpPr>
        <p:spPr>
          <a:xfrm>
            <a:off x="1226344" y="2266950"/>
            <a:ext cx="183356" cy="311944"/>
          </a:xfrm>
          <a:custGeom>
            <a:avLst/>
            <a:gdLst>
              <a:gd name="connsiteX0" fmla="*/ 183356 w 183356"/>
              <a:gd name="connsiteY0" fmla="*/ 0 h 311944"/>
              <a:gd name="connsiteX1" fmla="*/ 116681 w 183356"/>
              <a:gd name="connsiteY1" fmla="*/ 30956 h 311944"/>
              <a:gd name="connsiteX2" fmla="*/ 126206 w 183356"/>
              <a:gd name="connsiteY2" fmla="*/ 164306 h 311944"/>
              <a:gd name="connsiteX3" fmla="*/ 161925 w 183356"/>
              <a:gd name="connsiteY3" fmla="*/ 242888 h 311944"/>
              <a:gd name="connsiteX4" fmla="*/ 135731 w 183356"/>
              <a:gd name="connsiteY4" fmla="*/ 307181 h 311944"/>
              <a:gd name="connsiteX5" fmla="*/ 59531 w 183356"/>
              <a:gd name="connsiteY5" fmla="*/ 295275 h 311944"/>
              <a:gd name="connsiteX6" fmla="*/ 0 w 183356"/>
              <a:gd name="connsiteY6" fmla="*/ 311944 h 311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3356" h="311944">
                <a:moveTo>
                  <a:pt x="183356" y="0"/>
                </a:moveTo>
                <a:lnTo>
                  <a:pt x="116681" y="30956"/>
                </a:lnTo>
                <a:lnTo>
                  <a:pt x="126206" y="164306"/>
                </a:lnTo>
                <a:lnTo>
                  <a:pt x="161925" y="242888"/>
                </a:lnTo>
                <a:lnTo>
                  <a:pt x="135731" y="307181"/>
                </a:lnTo>
                <a:lnTo>
                  <a:pt x="59531" y="295275"/>
                </a:lnTo>
                <a:lnTo>
                  <a:pt x="0" y="311944"/>
                </a:lnTo>
              </a:path>
            </a:pathLst>
          </a:custGeom>
          <a:ln w="2857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9" name="자유형 38"/>
          <p:cNvSpPr/>
          <p:nvPr/>
        </p:nvSpPr>
        <p:spPr>
          <a:xfrm>
            <a:off x="1685925" y="2181225"/>
            <a:ext cx="53975" cy="276225"/>
          </a:xfrm>
          <a:custGeom>
            <a:avLst/>
            <a:gdLst>
              <a:gd name="connsiteX0" fmla="*/ 53975 w 53975"/>
              <a:gd name="connsiteY0" fmla="*/ 276225 h 276225"/>
              <a:gd name="connsiteX1" fmla="*/ 19050 w 53975"/>
              <a:gd name="connsiteY1" fmla="*/ 219075 h 276225"/>
              <a:gd name="connsiteX2" fmla="*/ 28575 w 53975"/>
              <a:gd name="connsiteY2" fmla="*/ 85725 h 276225"/>
              <a:gd name="connsiteX3" fmla="*/ 0 w 53975"/>
              <a:gd name="connsiteY3" fmla="*/ 0 h 27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975" h="276225">
                <a:moveTo>
                  <a:pt x="53975" y="276225"/>
                </a:moveTo>
                <a:lnTo>
                  <a:pt x="19050" y="219075"/>
                </a:lnTo>
                <a:lnTo>
                  <a:pt x="28575" y="85725"/>
                </a:lnTo>
                <a:lnTo>
                  <a:pt x="0" y="0"/>
                </a:lnTo>
              </a:path>
            </a:pathLst>
          </a:custGeom>
          <a:ln w="2857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0" name="자유형 39"/>
          <p:cNvSpPr/>
          <p:nvPr/>
        </p:nvSpPr>
        <p:spPr>
          <a:xfrm>
            <a:off x="1492250" y="4003675"/>
            <a:ext cx="127000" cy="482600"/>
          </a:xfrm>
          <a:custGeom>
            <a:avLst/>
            <a:gdLst>
              <a:gd name="connsiteX0" fmla="*/ 79375 w 127000"/>
              <a:gd name="connsiteY0" fmla="*/ 0 h 482600"/>
              <a:gd name="connsiteX1" fmla="*/ 66675 w 127000"/>
              <a:gd name="connsiteY1" fmla="*/ 50800 h 482600"/>
              <a:gd name="connsiteX2" fmla="*/ 127000 w 127000"/>
              <a:gd name="connsiteY2" fmla="*/ 161925 h 482600"/>
              <a:gd name="connsiteX3" fmla="*/ 79375 w 127000"/>
              <a:gd name="connsiteY3" fmla="*/ 228600 h 482600"/>
              <a:gd name="connsiteX4" fmla="*/ 31750 w 127000"/>
              <a:gd name="connsiteY4" fmla="*/ 323850 h 482600"/>
              <a:gd name="connsiteX5" fmla="*/ 0 w 127000"/>
              <a:gd name="connsiteY5" fmla="*/ 371475 h 482600"/>
              <a:gd name="connsiteX6" fmla="*/ 0 w 127000"/>
              <a:gd name="connsiteY6" fmla="*/ 390525 h 482600"/>
              <a:gd name="connsiteX7" fmla="*/ 38100 w 127000"/>
              <a:gd name="connsiteY7" fmla="*/ 428625 h 482600"/>
              <a:gd name="connsiteX8" fmla="*/ 66675 w 127000"/>
              <a:gd name="connsiteY8" fmla="*/ 460375 h 482600"/>
              <a:gd name="connsiteX9" fmla="*/ 95250 w 127000"/>
              <a:gd name="connsiteY9" fmla="*/ 482600 h 48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000" h="482600">
                <a:moveTo>
                  <a:pt x="79375" y="0"/>
                </a:moveTo>
                <a:lnTo>
                  <a:pt x="66675" y="50800"/>
                </a:lnTo>
                <a:lnTo>
                  <a:pt x="127000" y="161925"/>
                </a:lnTo>
                <a:lnTo>
                  <a:pt x="79375" y="228600"/>
                </a:lnTo>
                <a:lnTo>
                  <a:pt x="31750" y="323850"/>
                </a:lnTo>
                <a:lnTo>
                  <a:pt x="0" y="371475"/>
                </a:lnTo>
                <a:lnTo>
                  <a:pt x="0" y="390525"/>
                </a:lnTo>
                <a:lnTo>
                  <a:pt x="38100" y="428625"/>
                </a:lnTo>
                <a:lnTo>
                  <a:pt x="66675" y="460375"/>
                </a:lnTo>
                <a:lnTo>
                  <a:pt x="95250" y="482600"/>
                </a:lnTo>
              </a:path>
            </a:pathLst>
          </a:custGeom>
          <a:ln w="2857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1" name="자유형 40"/>
          <p:cNvSpPr/>
          <p:nvPr/>
        </p:nvSpPr>
        <p:spPr>
          <a:xfrm>
            <a:off x="1714500" y="4016375"/>
            <a:ext cx="311150" cy="463550"/>
          </a:xfrm>
          <a:custGeom>
            <a:avLst/>
            <a:gdLst>
              <a:gd name="connsiteX0" fmla="*/ 285750 w 311150"/>
              <a:gd name="connsiteY0" fmla="*/ 0 h 463550"/>
              <a:gd name="connsiteX1" fmla="*/ 244475 w 311150"/>
              <a:gd name="connsiteY1" fmla="*/ 60325 h 463550"/>
              <a:gd name="connsiteX2" fmla="*/ 311150 w 311150"/>
              <a:gd name="connsiteY2" fmla="*/ 184150 h 463550"/>
              <a:gd name="connsiteX3" fmla="*/ 301625 w 311150"/>
              <a:gd name="connsiteY3" fmla="*/ 234950 h 463550"/>
              <a:gd name="connsiteX4" fmla="*/ 180975 w 311150"/>
              <a:gd name="connsiteY4" fmla="*/ 250825 h 463550"/>
              <a:gd name="connsiteX5" fmla="*/ 92075 w 311150"/>
              <a:gd name="connsiteY5" fmla="*/ 292100 h 463550"/>
              <a:gd name="connsiteX6" fmla="*/ 0 w 311150"/>
              <a:gd name="connsiteY6" fmla="*/ 463550 h 46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150" h="463550">
                <a:moveTo>
                  <a:pt x="285750" y="0"/>
                </a:moveTo>
                <a:lnTo>
                  <a:pt x="244475" y="60325"/>
                </a:lnTo>
                <a:lnTo>
                  <a:pt x="311150" y="184150"/>
                </a:lnTo>
                <a:lnTo>
                  <a:pt x="301625" y="234950"/>
                </a:lnTo>
                <a:lnTo>
                  <a:pt x="180975" y="250825"/>
                </a:lnTo>
                <a:lnTo>
                  <a:pt x="92075" y="292100"/>
                </a:lnTo>
                <a:lnTo>
                  <a:pt x="0" y="463550"/>
                </a:lnTo>
              </a:path>
            </a:pathLst>
          </a:custGeom>
          <a:ln w="2857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2" name="자유형 41"/>
          <p:cNvSpPr/>
          <p:nvPr/>
        </p:nvSpPr>
        <p:spPr>
          <a:xfrm>
            <a:off x="2409825" y="4210050"/>
            <a:ext cx="101600" cy="339725"/>
          </a:xfrm>
          <a:custGeom>
            <a:avLst/>
            <a:gdLst>
              <a:gd name="connsiteX0" fmla="*/ 101600 w 101600"/>
              <a:gd name="connsiteY0" fmla="*/ 0 h 339725"/>
              <a:gd name="connsiteX1" fmla="*/ 79375 w 101600"/>
              <a:gd name="connsiteY1" fmla="*/ 57150 h 339725"/>
              <a:gd name="connsiteX2" fmla="*/ 0 w 101600"/>
              <a:gd name="connsiteY2" fmla="*/ 111125 h 339725"/>
              <a:gd name="connsiteX3" fmla="*/ 3175 w 101600"/>
              <a:gd name="connsiteY3" fmla="*/ 184150 h 339725"/>
              <a:gd name="connsiteX4" fmla="*/ 44450 w 101600"/>
              <a:gd name="connsiteY4" fmla="*/ 225425 h 339725"/>
              <a:gd name="connsiteX5" fmla="*/ 76200 w 101600"/>
              <a:gd name="connsiteY5" fmla="*/ 339725 h 33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600" h="339725">
                <a:moveTo>
                  <a:pt x="101600" y="0"/>
                </a:moveTo>
                <a:lnTo>
                  <a:pt x="79375" y="57150"/>
                </a:lnTo>
                <a:lnTo>
                  <a:pt x="0" y="111125"/>
                </a:lnTo>
                <a:lnTo>
                  <a:pt x="3175" y="184150"/>
                </a:lnTo>
                <a:lnTo>
                  <a:pt x="44450" y="225425"/>
                </a:lnTo>
                <a:lnTo>
                  <a:pt x="76200" y="339725"/>
                </a:lnTo>
              </a:path>
            </a:pathLst>
          </a:custGeom>
          <a:ln w="2857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3" name="자유형 42"/>
          <p:cNvSpPr/>
          <p:nvPr/>
        </p:nvSpPr>
        <p:spPr>
          <a:xfrm>
            <a:off x="3105150" y="5310188"/>
            <a:ext cx="314325" cy="157162"/>
          </a:xfrm>
          <a:custGeom>
            <a:avLst/>
            <a:gdLst>
              <a:gd name="connsiteX0" fmla="*/ 314325 w 314325"/>
              <a:gd name="connsiteY0" fmla="*/ 157162 h 157162"/>
              <a:gd name="connsiteX1" fmla="*/ 235744 w 314325"/>
              <a:gd name="connsiteY1" fmla="*/ 104775 h 157162"/>
              <a:gd name="connsiteX2" fmla="*/ 192881 w 314325"/>
              <a:gd name="connsiteY2" fmla="*/ 80962 h 157162"/>
              <a:gd name="connsiteX3" fmla="*/ 176213 w 314325"/>
              <a:gd name="connsiteY3" fmla="*/ 45243 h 157162"/>
              <a:gd name="connsiteX4" fmla="*/ 154781 w 314325"/>
              <a:gd name="connsiteY4" fmla="*/ 4762 h 157162"/>
              <a:gd name="connsiteX5" fmla="*/ 73819 w 314325"/>
              <a:gd name="connsiteY5" fmla="*/ 0 h 157162"/>
              <a:gd name="connsiteX6" fmla="*/ 0 w 314325"/>
              <a:gd name="connsiteY6" fmla="*/ 52387 h 157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4325" h="157162">
                <a:moveTo>
                  <a:pt x="314325" y="157162"/>
                </a:moveTo>
                <a:lnTo>
                  <a:pt x="235744" y="104775"/>
                </a:lnTo>
                <a:lnTo>
                  <a:pt x="192881" y="80962"/>
                </a:lnTo>
                <a:lnTo>
                  <a:pt x="176213" y="45243"/>
                </a:lnTo>
                <a:lnTo>
                  <a:pt x="154781" y="4762"/>
                </a:lnTo>
                <a:lnTo>
                  <a:pt x="73819" y="0"/>
                </a:lnTo>
                <a:lnTo>
                  <a:pt x="0" y="52387"/>
                </a:lnTo>
              </a:path>
            </a:pathLst>
          </a:custGeom>
          <a:ln w="2857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4" name="자유형 43"/>
          <p:cNvSpPr/>
          <p:nvPr/>
        </p:nvSpPr>
        <p:spPr>
          <a:xfrm>
            <a:off x="3289077" y="5516514"/>
            <a:ext cx="114300" cy="166687"/>
          </a:xfrm>
          <a:custGeom>
            <a:avLst/>
            <a:gdLst>
              <a:gd name="connsiteX0" fmla="*/ 0 w 114300"/>
              <a:gd name="connsiteY0" fmla="*/ 166687 h 166687"/>
              <a:gd name="connsiteX1" fmla="*/ 52387 w 114300"/>
              <a:gd name="connsiteY1" fmla="*/ 90487 h 166687"/>
              <a:gd name="connsiteX2" fmla="*/ 114300 w 114300"/>
              <a:gd name="connsiteY2" fmla="*/ 0 h 166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4300" h="166687">
                <a:moveTo>
                  <a:pt x="0" y="166687"/>
                </a:moveTo>
                <a:lnTo>
                  <a:pt x="52387" y="90487"/>
                </a:lnTo>
                <a:lnTo>
                  <a:pt x="114300" y="0"/>
                </a:lnTo>
              </a:path>
            </a:pathLst>
          </a:custGeom>
          <a:ln w="25400">
            <a:solidFill>
              <a:srgbClr val="7030A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1052736" y="6156176"/>
            <a:ext cx="504056" cy="24622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" b="1" dirty="0" smtClean="0"/>
              <a:t>가현산로</a:t>
            </a:r>
            <a:r>
              <a:rPr lang="en-US" altLang="ko-KR" sz="500" b="1" dirty="0" smtClean="0"/>
              <a:t>23</a:t>
            </a:r>
            <a:r>
              <a:rPr lang="ko-KR" altLang="en-US" sz="500" b="1" dirty="0" smtClean="0"/>
              <a:t>번길</a:t>
            </a:r>
            <a:endParaRPr lang="ko-KR" altLang="en-US" sz="500" b="1" dirty="0"/>
          </a:p>
        </p:txBody>
      </p:sp>
      <p:sp>
        <p:nvSpPr>
          <p:cNvPr id="46" name="TextBox 45"/>
          <p:cNvSpPr txBox="1"/>
          <p:nvPr/>
        </p:nvSpPr>
        <p:spPr>
          <a:xfrm>
            <a:off x="2436366" y="6219974"/>
            <a:ext cx="504056" cy="24622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" b="1" dirty="0" smtClean="0"/>
              <a:t>가현산로</a:t>
            </a:r>
            <a:r>
              <a:rPr lang="en-US" altLang="ko-KR" sz="500" b="1" dirty="0" smtClean="0"/>
              <a:t>46</a:t>
            </a:r>
            <a:r>
              <a:rPr lang="ko-KR" altLang="en-US" sz="500" b="1" dirty="0" smtClean="0"/>
              <a:t>번길</a:t>
            </a:r>
            <a:endParaRPr lang="ko-KR" altLang="en-US" sz="500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2559174" y="6528842"/>
            <a:ext cx="504056" cy="246221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" b="1" dirty="0" smtClean="0"/>
              <a:t>가현산로</a:t>
            </a:r>
            <a:r>
              <a:rPr lang="en-US" altLang="ko-KR" sz="500" b="1" dirty="0" smtClean="0"/>
              <a:t>46</a:t>
            </a:r>
            <a:r>
              <a:rPr lang="ko-KR" altLang="en-US" sz="500" b="1" dirty="0" smtClean="0"/>
              <a:t>번안길</a:t>
            </a:r>
            <a:endParaRPr lang="ko-KR" altLang="en-US" sz="500" b="1" dirty="0"/>
          </a:p>
        </p:txBody>
      </p:sp>
      <p:sp>
        <p:nvSpPr>
          <p:cNvPr id="48" name="TextBox 47"/>
          <p:cNvSpPr txBox="1"/>
          <p:nvPr/>
        </p:nvSpPr>
        <p:spPr>
          <a:xfrm>
            <a:off x="3279130" y="6144940"/>
            <a:ext cx="437902" cy="24622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" b="1" dirty="0" smtClean="0"/>
              <a:t>대곡로</a:t>
            </a:r>
            <a:endParaRPr lang="en-US" altLang="ko-KR" sz="500" b="1" dirty="0" smtClean="0"/>
          </a:p>
          <a:p>
            <a:pPr algn="ctr"/>
            <a:r>
              <a:rPr lang="en-US" altLang="ko-KR" sz="500" b="1" dirty="0" smtClean="0"/>
              <a:t>89</a:t>
            </a:r>
            <a:r>
              <a:rPr lang="ko-KR" altLang="en-US" sz="500" b="1" dirty="0" smtClean="0"/>
              <a:t>번길</a:t>
            </a:r>
            <a:endParaRPr lang="ko-KR" altLang="en-US" sz="500" b="1" dirty="0"/>
          </a:p>
        </p:txBody>
      </p:sp>
      <p:sp>
        <p:nvSpPr>
          <p:cNvPr id="49" name="TextBox 48"/>
          <p:cNvSpPr txBox="1"/>
          <p:nvPr/>
        </p:nvSpPr>
        <p:spPr>
          <a:xfrm>
            <a:off x="3501008" y="6688014"/>
            <a:ext cx="501650" cy="246221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" b="1" dirty="0" smtClean="0"/>
              <a:t>대곡로</a:t>
            </a:r>
            <a:endParaRPr lang="en-US" altLang="ko-KR" sz="500" b="1" dirty="0" smtClean="0"/>
          </a:p>
          <a:p>
            <a:pPr algn="ctr"/>
            <a:r>
              <a:rPr lang="en-US" altLang="ko-KR" sz="500" b="1" dirty="0" smtClean="0"/>
              <a:t>89</a:t>
            </a:r>
            <a:r>
              <a:rPr lang="ko-KR" altLang="en-US" sz="500" b="1" dirty="0" smtClean="0"/>
              <a:t>번안길</a:t>
            </a:r>
            <a:endParaRPr lang="ko-KR" altLang="en-US" sz="500" b="1" dirty="0"/>
          </a:p>
        </p:txBody>
      </p:sp>
      <p:sp>
        <p:nvSpPr>
          <p:cNvPr id="50" name="TextBox 49"/>
          <p:cNvSpPr txBox="1"/>
          <p:nvPr/>
        </p:nvSpPr>
        <p:spPr>
          <a:xfrm>
            <a:off x="3039368" y="5060950"/>
            <a:ext cx="437902" cy="24622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" b="1" dirty="0" smtClean="0"/>
              <a:t>대곡로</a:t>
            </a:r>
            <a:endParaRPr lang="en-US" altLang="ko-KR" sz="500" b="1" dirty="0" smtClean="0"/>
          </a:p>
          <a:p>
            <a:pPr algn="ctr"/>
            <a:r>
              <a:rPr lang="en-US" altLang="ko-KR" sz="500" b="1" dirty="0" smtClean="0"/>
              <a:t>155</a:t>
            </a:r>
            <a:r>
              <a:rPr lang="ko-KR" altLang="en-US" sz="500" b="1" dirty="0" smtClean="0"/>
              <a:t>번길</a:t>
            </a:r>
            <a:endParaRPr lang="ko-KR" altLang="en-US" sz="500" b="1" dirty="0"/>
          </a:p>
        </p:txBody>
      </p:sp>
      <p:sp>
        <p:nvSpPr>
          <p:cNvPr id="51" name="TextBox 50"/>
          <p:cNvSpPr txBox="1"/>
          <p:nvPr/>
        </p:nvSpPr>
        <p:spPr>
          <a:xfrm>
            <a:off x="2508126" y="5439544"/>
            <a:ext cx="437902" cy="24622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" b="1" dirty="0" smtClean="0"/>
              <a:t>대곡로</a:t>
            </a:r>
            <a:endParaRPr lang="en-US" altLang="ko-KR" sz="500" b="1" dirty="0" smtClean="0"/>
          </a:p>
          <a:p>
            <a:pPr algn="ctr"/>
            <a:r>
              <a:rPr lang="en-US" altLang="ko-KR" sz="500" b="1" dirty="0" smtClean="0"/>
              <a:t>123</a:t>
            </a:r>
            <a:r>
              <a:rPr lang="ko-KR" altLang="en-US" sz="500" b="1" dirty="0" smtClean="0"/>
              <a:t>번길</a:t>
            </a:r>
            <a:endParaRPr lang="ko-KR" altLang="en-US" sz="500" b="1" dirty="0"/>
          </a:p>
        </p:txBody>
      </p:sp>
      <p:sp>
        <p:nvSpPr>
          <p:cNvPr id="52" name="TextBox 51"/>
          <p:cNvSpPr txBox="1"/>
          <p:nvPr/>
        </p:nvSpPr>
        <p:spPr>
          <a:xfrm>
            <a:off x="3345706" y="5593780"/>
            <a:ext cx="504056" cy="246221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" b="1" dirty="0" smtClean="0"/>
              <a:t>대곡로</a:t>
            </a:r>
            <a:endParaRPr lang="en-US" altLang="ko-KR" sz="500" b="1" dirty="0" smtClean="0"/>
          </a:p>
          <a:p>
            <a:pPr algn="ctr"/>
            <a:r>
              <a:rPr lang="en-US" altLang="ko-KR" sz="500" b="1" dirty="0" smtClean="0"/>
              <a:t>123</a:t>
            </a:r>
            <a:r>
              <a:rPr lang="ko-KR" altLang="en-US" sz="500" b="1" dirty="0" smtClean="0"/>
              <a:t>번안길</a:t>
            </a:r>
            <a:endParaRPr lang="ko-KR" altLang="en-US" sz="500" b="1" dirty="0"/>
          </a:p>
        </p:txBody>
      </p:sp>
      <p:sp>
        <p:nvSpPr>
          <p:cNvPr id="53" name="TextBox 52"/>
          <p:cNvSpPr txBox="1"/>
          <p:nvPr/>
        </p:nvSpPr>
        <p:spPr>
          <a:xfrm>
            <a:off x="2375272" y="3505448"/>
            <a:ext cx="437902" cy="24622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" b="1" dirty="0" smtClean="0"/>
              <a:t>대곡로</a:t>
            </a:r>
            <a:endParaRPr lang="en-US" altLang="ko-KR" sz="500" b="1" dirty="0" smtClean="0"/>
          </a:p>
          <a:p>
            <a:pPr algn="ctr"/>
            <a:r>
              <a:rPr lang="en-US" altLang="ko-KR" sz="500" b="1" dirty="0" smtClean="0"/>
              <a:t>276</a:t>
            </a:r>
            <a:r>
              <a:rPr lang="ko-KR" altLang="en-US" sz="500" b="1" dirty="0" smtClean="0"/>
              <a:t>번길</a:t>
            </a:r>
            <a:endParaRPr lang="ko-KR" altLang="en-US" sz="500" b="1" dirty="0"/>
          </a:p>
        </p:txBody>
      </p:sp>
      <p:sp>
        <p:nvSpPr>
          <p:cNvPr id="54" name="TextBox 53"/>
          <p:cNvSpPr txBox="1"/>
          <p:nvPr/>
        </p:nvSpPr>
        <p:spPr>
          <a:xfrm>
            <a:off x="2286372" y="4527798"/>
            <a:ext cx="437902" cy="24622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" b="1" dirty="0" smtClean="0"/>
              <a:t>대곡로</a:t>
            </a:r>
            <a:endParaRPr lang="en-US" altLang="ko-KR" sz="500" b="1" dirty="0" smtClean="0"/>
          </a:p>
          <a:p>
            <a:pPr algn="ctr"/>
            <a:r>
              <a:rPr lang="en-US" altLang="ko-KR" sz="500" b="1" dirty="0" smtClean="0"/>
              <a:t>285</a:t>
            </a:r>
            <a:r>
              <a:rPr lang="ko-KR" altLang="en-US" sz="500" b="1" dirty="0" smtClean="0"/>
              <a:t>번길</a:t>
            </a:r>
            <a:endParaRPr lang="ko-KR" altLang="en-US" sz="500" b="1" dirty="0"/>
          </a:p>
        </p:txBody>
      </p:sp>
      <p:sp>
        <p:nvSpPr>
          <p:cNvPr id="55" name="TextBox 54"/>
          <p:cNvSpPr txBox="1"/>
          <p:nvPr/>
        </p:nvSpPr>
        <p:spPr>
          <a:xfrm>
            <a:off x="1823318" y="4148956"/>
            <a:ext cx="437902" cy="24622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" b="1" dirty="0" smtClean="0"/>
              <a:t>대곡로</a:t>
            </a:r>
            <a:endParaRPr lang="en-US" altLang="ko-KR" sz="500" b="1" dirty="0" smtClean="0"/>
          </a:p>
          <a:p>
            <a:pPr algn="ctr"/>
            <a:r>
              <a:rPr lang="en-US" altLang="ko-KR" sz="500" b="1" dirty="0" smtClean="0"/>
              <a:t>313</a:t>
            </a:r>
            <a:r>
              <a:rPr lang="ko-KR" altLang="en-US" sz="500" b="1" dirty="0" smtClean="0"/>
              <a:t>번길</a:t>
            </a:r>
            <a:endParaRPr lang="ko-KR" altLang="en-US" sz="500" b="1" dirty="0"/>
          </a:p>
        </p:txBody>
      </p:sp>
      <p:sp>
        <p:nvSpPr>
          <p:cNvPr id="56" name="TextBox 55"/>
          <p:cNvSpPr txBox="1"/>
          <p:nvPr/>
        </p:nvSpPr>
        <p:spPr>
          <a:xfrm>
            <a:off x="1792312" y="3577704"/>
            <a:ext cx="437902" cy="24622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" b="1" dirty="0" smtClean="0"/>
              <a:t>대곡로</a:t>
            </a:r>
            <a:endParaRPr lang="en-US" altLang="ko-KR" sz="500" b="1" dirty="0" smtClean="0"/>
          </a:p>
          <a:p>
            <a:pPr algn="ctr"/>
            <a:r>
              <a:rPr lang="en-US" altLang="ko-KR" sz="500" b="1" dirty="0" smtClean="0"/>
              <a:t>326</a:t>
            </a:r>
            <a:r>
              <a:rPr lang="ko-KR" altLang="en-US" sz="500" b="1" dirty="0" smtClean="0"/>
              <a:t>번길</a:t>
            </a:r>
            <a:endParaRPr lang="ko-KR" altLang="en-US" sz="500" b="1" dirty="0"/>
          </a:p>
        </p:txBody>
      </p:sp>
      <p:sp>
        <p:nvSpPr>
          <p:cNvPr id="57" name="TextBox 56"/>
          <p:cNvSpPr txBox="1"/>
          <p:nvPr/>
        </p:nvSpPr>
        <p:spPr>
          <a:xfrm>
            <a:off x="1219398" y="4477866"/>
            <a:ext cx="437902" cy="24622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" b="1" dirty="0" smtClean="0"/>
              <a:t>대곡로</a:t>
            </a:r>
            <a:endParaRPr lang="en-US" altLang="ko-KR" sz="500" b="1" dirty="0" smtClean="0"/>
          </a:p>
          <a:p>
            <a:pPr algn="ctr"/>
            <a:r>
              <a:rPr lang="en-US" altLang="ko-KR" sz="500" b="1" dirty="0" smtClean="0"/>
              <a:t>339</a:t>
            </a:r>
            <a:r>
              <a:rPr lang="ko-KR" altLang="en-US" sz="500" b="1" dirty="0" smtClean="0"/>
              <a:t>번길</a:t>
            </a:r>
            <a:endParaRPr lang="ko-KR" altLang="en-US" sz="500" b="1" dirty="0"/>
          </a:p>
        </p:txBody>
      </p:sp>
      <p:sp>
        <p:nvSpPr>
          <p:cNvPr id="58" name="TextBox 57"/>
          <p:cNvSpPr txBox="1"/>
          <p:nvPr/>
        </p:nvSpPr>
        <p:spPr>
          <a:xfrm>
            <a:off x="2034356" y="2858616"/>
            <a:ext cx="437902" cy="24622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" b="1" dirty="0" smtClean="0"/>
              <a:t>대곡로</a:t>
            </a:r>
            <a:endParaRPr lang="en-US" altLang="ko-KR" sz="500" b="1" dirty="0" smtClean="0"/>
          </a:p>
          <a:p>
            <a:pPr algn="ctr"/>
            <a:r>
              <a:rPr lang="en-US" altLang="ko-KR" sz="500" b="1" dirty="0" smtClean="0"/>
              <a:t>368</a:t>
            </a:r>
            <a:r>
              <a:rPr lang="ko-KR" altLang="en-US" sz="500" b="1" dirty="0" smtClean="0"/>
              <a:t>번길</a:t>
            </a:r>
            <a:endParaRPr lang="ko-KR" altLang="en-US" sz="500" b="1" dirty="0"/>
          </a:p>
        </p:txBody>
      </p:sp>
      <p:sp>
        <p:nvSpPr>
          <p:cNvPr id="59" name="TextBox 58"/>
          <p:cNvSpPr txBox="1"/>
          <p:nvPr/>
        </p:nvSpPr>
        <p:spPr>
          <a:xfrm>
            <a:off x="1351210" y="3158058"/>
            <a:ext cx="493614" cy="246221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" b="1" dirty="0" smtClean="0"/>
              <a:t>대곡로</a:t>
            </a:r>
            <a:endParaRPr lang="en-US" altLang="ko-KR" sz="500" b="1" dirty="0" smtClean="0"/>
          </a:p>
          <a:p>
            <a:pPr algn="ctr"/>
            <a:r>
              <a:rPr lang="en-US" altLang="ko-KR" sz="500" b="1" dirty="0" smtClean="0"/>
              <a:t>368</a:t>
            </a:r>
            <a:r>
              <a:rPr lang="ko-KR" altLang="en-US" sz="500" b="1" dirty="0" smtClean="0"/>
              <a:t>번안길</a:t>
            </a:r>
            <a:endParaRPr lang="ko-KR" altLang="en-US" sz="500" b="1" dirty="0"/>
          </a:p>
        </p:txBody>
      </p:sp>
      <p:sp>
        <p:nvSpPr>
          <p:cNvPr id="60" name="TextBox 59"/>
          <p:cNvSpPr txBox="1"/>
          <p:nvPr/>
        </p:nvSpPr>
        <p:spPr>
          <a:xfrm>
            <a:off x="971872" y="3404716"/>
            <a:ext cx="437902" cy="24622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" b="1" dirty="0" smtClean="0"/>
              <a:t>대곡로</a:t>
            </a:r>
            <a:endParaRPr lang="en-US" altLang="ko-KR" sz="500" b="1" dirty="0" smtClean="0"/>
          </a:p>
          <a:p>
            <a:pPr algn="ctr"/>
            <a:r>
              <a:rPr lang="en-US" altLang="ko-KR" sz="500" b="1" dirty="0" smtClean="0"/>
              <a:t>376</a:t>
            </a:r>
            <a:r>
              <a:rPr lang="ko-KR" altLang="en-US" sz="500" b="1" dirty="0" smtClean="0"/>
              <a:t>번길</a:t>
            </a:r>
            <a:endParaRPr lang="ko-KR" altLang="en-US" sz="500" b="1" dirty="0"/>
          </a:p>
        </p:txBody>
      </p:sp>
      <p:sp>
        <p:nvSpPr>
          <p:cNvPr id="61" name="TextBox 60"/>
          <p:cNvSpPr txBox="1"/>
          <p:nvPr/>
        </p:nvSpPr>
        <p:spPr>
          <a:xfrm>
            <a:off x="596428" y="2943944"/>
            <a:ext cx="437902" cy="24622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" b="1" dirty="0" smtClean="0"/>
              <a:t>대곡로</a:t>
            </a:r>
            <a:endParaRPr lang="en-US" altLang="ko-KR" sz="500" b="1" dirty="0" smtClean="0"/>
          </a:p>
          <a:p>
            <a:pPr algn="ctr"/>
            <a:r>
              <a:rPr lang="en-US" altLang="ko-KR" sz="500" b="1" dirty="0" smtClean="0"/>
              <a:t>398</a:t>
            </a:r>
            <a:r>
              <a:rPr lang="ko-KR" altLang="en-US" sz="500" b="1" dirty="0" smtClean="0"/>
              <a:t>번길</a:t>
            </a:r>
            <a:endParaRPr lang="ko-KR" altLang="en-US" sz="500" b="1" dirty="0"/>
          </a:p>
        </p:txBody>
      </p:sp>
      <p:sp>
        <p:nvSpPr>
          <p:cNvPr id="62" name="TextBox 61"/>
          <p:cNvSpPr txBox="1"/>
          <p:nvPr/>
        </p:nvSpPr>
        <p:spPr>
          <a:xfrm>
            <a:off x="2996952" y="3812654"/>
            <a:ext cx="399504" cy="24622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" b="1" dirty="0" smtClean="0"/>
              <a:t>두밀로</a:t>
            </a:r>
            <a:endParaRPr lang="en-US" altLang="ko-KR" sz="500" b="1" dirty="0" smtClean="0"/>
          </a:p>
          <a:p>
            <a:pPr algn="ctr"/>
            <a:r>
              <a:rPr lang="en-US" altLang="ko-KR" sz="500" b="1" dirty="0" smtClean="0"/>
              <a:t>71</a:t>
            </a:r>
            <a:r>
              <a:rPr lang="ko-KR" altLang="en-US" sz="500" b="1" dirty="0" smtClean="0"/>
              <a:t>번길</a:t>
            </a:r>
            <a:endParaRPr lang="ko-KR" altLang="en-US" sz="500" b="1" dirty="0"/>
          </a:p>
        </p:txBody>
      </p:sp>
      <p:sp>
        <p:nvSpPr>
          <p:cNvPr id="63" name="TextBox 62"/>
          <p:cNvSpPr txBox="1"/>
          <p:nvPr/>
        </p:nvSpPr>
        <p:spPr>
          <a:xfrm>
            <a:off x="3217292" y="3529434"/>
            <a:ext cx="399504" cy="24622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" b="1" dirty="0" smtClean="0"/>
              <a:t>두밀로</a:t>
            </a:r>
            <a:endParaRPr lang="en-US" altLang="ko-KR" sz="500" b="1" dirty="0" smtClean="0"/>
          </a:p>
          <a:p>
            <a:pPr algn="ctr"/>
            <a:r>
              <a:rPr lang="en-US" altLang="ko-KR" sz="500" b="1" dirty="0" smtClean="0"/>
              <a:t>91</a:t>
            </a:r>
            <a:r>
              <a:rPr lang="ko-KR" altLang="en-US" sz="500" b="1" dirty="0" smtClean="0"/>
              <a:t>번길</a:t>
            </a:r>
            <a:endParaRPr lang="ko-KR" altLang="en-US" sz="500" b="1" dirty="0"/>
          </a:p>
        </p:txBody>
      </p:sp>
      <p:sp>
        <p:nvSpPr>
          <p:cNvPr id="64" name="TextBox 63"/>
          <p:cNvSpPr txBox="1"/>
          <p:nvPr/>
        </p:nvSpPr>
        <p:spPr>
          <a:xfrm>
            <a:off x="811510" y="2523356"/>
            <a:ext cx="437902" cy="24622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" b="1" dirty="0" smtClean="0"/>
              <a:t>도곡로</a:t>
            </a:r>
            <a:endParaRPr lang="en-US" altLang="ko-KR" sz="500" b="1" dirty="0" smtClean="0"/>
          </a:p>
          <a:p>
            <a:pPr algn="ctr"/>
            <a:r>
              <a:rPr lang="en-US" altLang="ko-KR" sz="500" b="1" dirty="0" smtClean="0"/>
              <a:t>245</a:t>
            </a:r>
            <a:r>
              <a:rPr lang="ko-KR" altLang="en-US" sz="500" b="1" dirty="0" smtClean="0"/>
              <a:t>번길</a:t>
            </a:r>
            <a:endParaRPr lang="ko-KR" altLang="en-US" sz="500" b="1" dirty="0"/>
          </a:p>
        </p:txBody>
      </p:sp>
      <p:sp>
        <p:nvSpPr>
          <p:cNvPr id="65" name="TextBox 64"/>
          <p:cNvSpPr txBox="1"/>
          <p:nvPr/>
        </p:nvSpPr>
        <p:spPr>
          <a:xfrm>
            <a:off x="1541760" y="1958206"/>
            <a:ext cx="437902" cy="24622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" b="1" dirty="0" smtClean="0"/>
              <a:t>도곡로</a:t>
            </a:r>
            <a:endParaRPr lang="en-US" altLang="ko-KR" sz="500" b="1" dirty="0" smtClean="0"/>
          </a:p>
          <a:p>
            <a:pPr algn="ctr"/>
            <a:r>
              <a:rPr lang="en-US" altLang="ko-KR" sz="500" b="1" dirty="0" smtClean="0"/>
              <a:t>220</a:t>
            </a:r>
            <a:r>
              <a:rPr lang="ko-KR" altLang="en-US" sz="500" b="1" dirty="0" smtClean="0"/>
              <a:t>번길</a:t>
            </a:r>
            <a:endParaRPr lang="ko-KR" altLang="en-US" sz="500" b="1" dirty="0"/>
          </a:p>
        </p:txBody>
      </p:sp>
      <p:sp>
        <p:nvSpPr>
          <p:cNvPr id="66" name="TextBox 65"/>
          <p:cNvSpPr txBox="1"/>
          <p:nvPr/>
        </p:nvSpPr>
        <p:spPr>
          <a:xfrm>
            <a:off x="5054178" y="4880694"/>
            <a:ext cx="437902" cy="24622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" b="1" dirty="0" smtClean="0"/>
              <a:t>설원로</a:t>
            </a:r>
            <a:endParaRPr lang="en-US" altLang="ko-KR" sz="500" b="1" dirty="0" smtClean="0"/>
          </a:p>
          <a:p>
            <a:pPr algn="ctr"/>
            <a:r>
              <a:rPr lang="en-US" altLang="ko-KR" sz="500" b="1" dirty="0" smtClean="0"/>
              <a:t>138</a:t>
            </a:r>
            <a:r>
              <a:rPr lang="ko-KR" altLang="en-US" sz="500" b="1" dirty="0" smtClean="0"/>
              <a:t>번길</a:t>
            </a:r>
            <a:endParaRPr lang="ko-KR" altLang="en-US" sz="500" b="1" dirty="0"/>
          </a:p>
        </p:txBody>
      </p:sp>
      <p:sp>
        <p:nvSpPr>
          <p:cNvPr id="67" name="TextBox 66"/>
          <p:cNvSpPr txBox="1"/>
          <p:nvPr/>
        </p:nvSpPr>
        <p:spPr>
          <a:xfrm>
            <a:off x="5624562" y="4548212"/>
            <a:ext cx="540742" cy="246221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" b="1" dirty="0" smtClean="0"/>
              <a:t>설원로</a:t>
            </a:r>
            <a:endParaRPr lang="en-US" altLang="ko-KR" sz="500" b="1" dirty="0" smtClean="0"/>
          </a:p>
          <a:p>
            <a:pPr algn="ctr"/>
            <a:r>
              <a:rPr lang="en-US" altLang="ko-KR" sz="500" b="1" dirty="0" smtClean="0"/>
              <a:t>138</a:t>
            </a:r>
            <a:r>
              <a:rPr lang="ko-KR" altLang="en-US" sz="500" b="1" dirty="0" smtClean="0"/>
              <a:t>번안길</a:t>
            </a:r>
            <a:endParaRPr lang="ko-KR" altLang="en-US" sz="500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3068960" y="1259632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김포시</a:t>
            </a:r>
            <a:endParaRPr lang="ko-KR" altLang="en-US" dirty="0"/>
          </a:p>
        </p:txBody>
      </p:sp>
      <p:sp>
        <p:nvSpPr>
          <p:cNvPr id="69" name="자유형 68"/>
          <p:cNvSpPr/>
          <p:nvPr/>
        </p:nvSpPr>
        <p:spPr>
          <a:xfrm>
            <a:off x="4495800" y="5053013"/>
            <a:ext cx="1847850" cy="2895600"/>
          </a:xfrm>
          <a:custGeom>
            <a:avLst/>
            <a:gdLst>
              <a:gd name="connsiteX0" fmla="*/ 0 w 1847850"/>
              <a:gd name="connsiteY0" fmla="*/ 2895600 h 2895600"/>
              <a:gd name="connsiteX1" fmla="*/ 80963 w 1847850"/>
              <a:gd name="connsiteY1" fmla="*/ 2724150 h 2895600"/>
              <a:gd name="connsiteX2" fmla="*/ 242888 w 1847850"/>
              <a:gd name="connsiteY2" fmla="*/ 1304925 h 2895600"/>
              <a:gd name="connsiteX3" fmla="*/ 414338 w 1847850"/>
              <a:gd name="connsiteY3" fmla="*/ 1109662 h 2895600"/>
              <a:gd name="connsiteX4" fmla="*/ 871538 w 1847850"/>
              <a:gd name="connsiteY4" fmla="*/ 757237 h 2895600"/>
              <a:gd name="connsiteX5" fmla="*/ 1452563 w 1847850"/>
              <a:gd name="connsiteY5" fmla="*/ 461962 h 2895600"/>
              <a:gd name="connsiteX6" fmla="*/ 1690688 w 1847850"/>
              <a:gd name="connsiteY6" fmla="*/ 338137 h 2895600"/>
              <a:gd name="connsiteX7" fmla="*/ 1847850 w 1847850"/>
              <a:gd name="connsiteY7" fmla="*/ 0 h 289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47850" h="2895600">
                <a:moveTo>
                  <a:pt x="0" y="2895600"/>
                </a:moveTo>
                <a:lnTo>
                  <a:pt x="80963" y="2724150"/>
                </a:lnTo>
                <a:lnTo>
                  <a:pt x="242888" y="1304925"/>
                </a:lnTo>
                <a:lnTo>
                  <a:pt x="414338" y="1109662"/>
                </a:lnTo>
                <a:lnTo>
                  <a:pt x="871538" y="757237"/>
                </a:lnTo>
                <a:lnTo>
                  <a:pt x="1452563" y="461962"/>
                </a:lnTo>
                <a:lnTo>
                  <a:pt x="1690688" y="338137"/>
                </a:lnTo>
                <a:lnTo>
                  <a:pt x="1847850" y="0"/>
                </a:lnTo>
              </a:path>
            </a:pathLst>
          </a:custGeom>
          <a:ln w="2857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0" name="자유형 69"/>
          <p:cNvSpPr/>
          <p:nvPr/>
        </p:nvSpPr>
        <p:spPr>
          <a:xfrm>
            <a:off x="4810125" y="7058025"/>
            <a:ext cx="881063" cy="828675"/>
          </a:xfrm>
          <a:custGeom>
            <a:avLst/>
            <a:gdLst>
              <a:gd name="connsiteX0" fmla="*/ 0 w 881063"/>
              <a:gd name="connsiteY0" fmla="*/ 828675 h 828675"/>
              <a:gd name="connsiteX1" fmla="*/ 95250 w 881063"/>
              <a:gd name="connsiteY1" fmla="*/ 723900 h 828675"/>
              <a:gd name="connsiteX2" fmla="*/ 176213 w 881063"/>
              <a:gd name="connsiteY2" fmla="*/ 438150 h 828675"/>
              <a:gd name="connsiteX3" fmla="*/ 128588 w 881063"/>
              <a:gd name="connsiteY3" fmla="*/ 257175 h 828675"/>
              <a:gd name="connsiteX4" fmla="*/ 138113 w 881063"/>
              <a:gd name="connsiteY4" fmla="*/ 161925 h 828675"/>
              <a:gd name="connsiteX5" fmla="*/ 195263 w 881063"/>
              <a:gd name="connsiteY5" fmla="*/ 80963 h 828675"/>
              <a:gd name="connsiteX6" fmla="*/ 409575 w 881063"/>
              <a:gd name="connsiteY6" fmla="*/ 9525 h 828675"/>
              <a:gd name="connsiteX7" fmla="*/ 466725 w 881063"/>
              <a:gd name="connsiteY7" fmla="*/ 19050 h 828675"/>
              <a:gd name="connsiteX8" fmla="*/ 585788 w 881063"/>
              <a:gd name="connsiteY8" fmla="*/ 104775 h 828675"/>
              <a:gd name="connsiteX9" fmla="*/ 881063 w 881063"/>
              <a:gd name="connsiteY9" fmla="*/ 0 h 828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81063" h="828675">
                <a:moveTo>
                  <a:pt x="0" y="828675"/>
                </a:moveTo>
                <a:lnTo>
                  <a:pt x="95250" y="723900"/>
                </a:lnTo>
                <a:lnTo>
                  <a:pt x="176213" y="438150"/>
                </a:lnTo>
                <a:lnTo>
                  <a:pt x="128588" y="257175"/>
                </a:lnTo>
                <a:lnTo>
                  <a:pt x="138113" y="161925"/>
                </a:lnTo>
                <a:lnTo>
                  <a:pt x="195263" y="80963"/>
                </a:lnTo>
                <a:lnTo>
                  <a:pt x="409575" y="9525"/>
                </a:lnTo>
                <a:lnTo>
                  <a:pt x="466725" y="19050"/>
                </a:lnTo>
                <a:lnTo>
                  <a:pt x="585788" y="104775"/>
                </a:lnTo>
                <a:lnTo>
                  <a:pt x="881063" y="0"/>
                </a:lnTo>
              </a:path>
            </a:pathLst>
          </a:custGeom>
          <a:ln w="38100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1" name="TextBox 70"/>
          <p:cNvSpPr txBox="1"/>
          <p:nvPr/>
        </p:nvSpPr>
        <p:spPr>
          <a:xfrm>
            <a:off x="4725144" y="7236296"/>
            <a:ext cx="504056" cy="215444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800" b="1" dirty="0" smtClean="0"/>
              <a:t>불로로</a:t>
            </a:r>
            <a:endParaRPr lang="ko-KR" altLang="en-US" sz="800" b="1" dirty="0"/>
          </a:p>
        </p:txBody>
      </p:sp>
      <p:sp>
        <p:nvSpPr>
          <p:cNvPr id="72" name="TextBox 71"/>
          <p:cNvSpPr txBox="1"/>
          <p:nvPr/>
        </p:nvSpPr>
        <p:spPr>
          <a:xfrm>
            <a:off x="5237411" y="5675586"/>
            <a:ext cx="437902" cy="24622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" b="1" dirty="0" smtClean="0"/>
              <a:t>검단로</a:t>
            </a:r>
            <a:endParaRPr lang="en-US" altLang="ko-KR" sz="500" b="1" dirty="0" smtClean="0"/>
          </a:p>
          <a:p>
            <a:pPr algn="ctr"/>
            <a:r>
              <a:rPr lang="en-US" altLang="ko-KR" sz="500" b="1" dirty="0" smtClean="0"/>
              <a:t>657</a:t>
            </a:r>
            <a:r>
              <a:rPr lang="ko-KR" altLang="en-US" sz="500" b="1" dirty="0" smtClean="0"/>
              <a:t>번길</a:t>
            </a:r>
            <a:endParaRPr lang="ko-KR" altLang="en-US" sz="500" b="1" dirty="0"/>
          </a:p>
        </p:txBody>
      </p:sp>
      <p:sp>
        <p:nvSpPr>
          <p:cNvPr id="73" name="자유형 72"/>
          <p:cNvSpPr/>
          <p:nvPr/>
        </p:nvSpPr>
        <p:spPr>
          <a:xfrm>
            <a:off x="5419725" y="7219950"/>
            <a:ext cx="266700" cy="542925"/>
          </a:xfrm>
          <a:custGeom>
            <a:avLst/>
            <a:gdLst>
              <a:gd name="connsiteX0" fmla="*/ 266700 w 266700"/>
              <a:gd name="connsiteY0" fmla="*/ 542925 h 542925"/>
              <a:gd name="connsiteX1" fmla="*/ 128588 w 266700"/>
              <a:gd name="connsiteY1" fmla="*/ 404813 h 542925"/>
              <a:gd name="connsiteX2" fmla="*/ 85725 w 266700"/>
              <a:gd name="connsiteY2" fmla="*/ 90488 h 542925"/>
              <a:gd name="connsiteX3" fmla="*/ 0 w 266700"/>
              <a:gd name="connsiteY3" fmla="*/ 0 h 54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700" h="542925">
                <a:moveTo>
                  <a:pt x="266700" y="542925"/>
                </a:moveTo>
                <a:lnTo>
                  <a:pt x="128588" y="404813"/>
                </a:lnTo>
                <a:lnTo>
                  <a:pt x="85725" y="90488"/>
                </a:lnTo>
                <a:lnTo>
                  <a:pt x="0" y="0"/>
                </a:lnTo>
              </a:path>
            </a:pathLst>
          </a:custGeom>
          <a:ln w="2857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4" name="TextBox 73"/>
          <p:cNvSpPr txBox="1"/>
          <p:nvPr/>
        </p:nvSpPr>
        <p:spPr>
          <a:xfrm>
            <a:off x="5335167" y="7395816"/>
            <a:ext cx="437902" cy="24622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" b="1" dirty="0" smtClean="0"/>
              <a:t>검단로</a:t>
            </a:r>
            <a:endParaRPr lang="en-US" altLang="ko-KR" sz="500" b="1" dirty="0" smtClean="0"/>
          </a:p>
          <a:p>
            <a:pPr algn="ctr"/>
            <a:r>
              <a:rPr lang="en-US" altLang="ko-KR" sz="500" b="1" dirty="0" smtClean="0"/>
              <a:t>723</a:t>
            </a:r>
            <a:r>
              <a:rPr lang="ko-KR" altLang="en-US" sz="500" b="1" dirty="0" smtClean="0"/>
              <a:t>번길</a:t>
            </a:r>
            <a:endParaRPr lang="ko-KR" altLang="en-US" sz="500" b="1" dirty="0"/>
          </a:p>
        </p:txBody>
      </p:sp>
      <p:sp>
        <p:nvSpPr>
          <p:cNvPr id="75" name="모서리가 둥근 직사각형 74"/>
          <p:cNvSpPr/>
          <p:nvPr/>
        </p:nvSpPr>
        <p:spPr>
          <a:xfrm>
            <a:off x="548680" y="539552"/>
            <a:ext cx="3960440" cy="504056"/>
          </a:xfrm>
          <a:prstGeom prst="round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solidFill>
                  <a:schemeClr val="tx1"/>
                </a:solidFill>
                <a:latin typeface="휴먼옛체" pitchFamily="18" charset="-127"/>
                <a:ea typeface="휴먼옛체" pitchFamily="18" charset="-127"/>
              </a:rPr>
              <a:t>대곡동 일원 </a:t>
            </a:r>
            <a:r>
              <a:rPr lang="ko-KR" altLang="en-US" sz="2000" dirty="0" smtClean="0">
                <a:solidFill>
                  <a:schemeClr val="tx1"/>
                </a:solidFill>
                <a:latin typeface="휴먼옛체" pitchFamily="18" charset="-127"/>
                <a:ea typeface="휴먼옛체" pitchFamily="18" charset="-127"/>
              </a:rPr>
              <a:t>도로명 부여</a:t>
            </a:r>
            <a:r>
              <a:rPr lang="en-US" altLang="ko-KR" sz="2000" dirty="0" smtClean="0">
                <a:solidFill>
                  <a:schemeClr val="tx1"/>
                </a:solidFill>
                <a:latin typeface="휴먼옛체" pitchFamily="18" charset="-127"/>
                <a:ea typeface="휴먼옛체" pitchFamily="18" charset="-127"/>
              </a:rPr>
              <a:t>(</a:t>
            </a:r>
            <a:r>
              <a:rPr lang="ko-KR" altLang="en-US" sz="2000" dirty="0" smtClean="0">
                <a:solidFill>
                  <a:schemeClr val="tx1"/>
                </a:solidFill>
                <a:latin typeface="휴먼옛체" pitchFamily="18" charset="-127"/>
                <a:ea typeface="휴먼옛체" pitchFamily="18" charset="-127"/>
              </a:rPr>
              <a:t>안</a:t>
            </a:r>
            <a:r>
              <a:rPr lang="en-US" altLang="ko-KR" sz="2000" dirty="0" smtClean="0">
                <a:solidFill>
                  <a:schemeClr val="tx1"/>
                </a:solidFill>
                <a:latin typeface="휴먼옛체" pitchFamily="18" charset="-127"/>
                <a:ea typeface="휴먼옛체" pitchFamily="18" charset="-127"/>
              </a:rPr>
              <a:t>)</a:t>
            </a:r>
            <a:endParaRPr lang="ko-KR" altLang="en-US" sz="2000" dirty="0">
              <a:solidFill>
                <a:schemeClr val="tx1"/>
              </a:solidFill>
              <a:latin typeface="휴먼옛체" pitchFamily="18" charset="-127"/>
              <a:ea typeface="휴먼옛체" pitchFamily="18" charset="-127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644</TotalTime>
  <Words>95</Words>
  <Application>Microsoft Office PowerPoint</Application>
  <PresentationFormat>화면 슬라이드 쇼(4:3)</PresentationFormat>
  <Paragraphs>58</Paragraphs>
  <Slides>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2" baseType="lpstr">
      <vt:lpstr>Office 테마</vt:lpstr>
      <vt:lpstr>슬라이드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seogu</dc:creator>
  <cp:lastModifiedBy>seogu</cp:lastModifiedBy>
  <cp:revision>27</cp:revision>
  <dcterms:created xsi:type="dcterms:W3CDTF">2013-06-07T02:16:03Z</dcterms:created>
  <dcterms:modified xsi:type="dcterms:W3CDTF">2013-06-14T04:04:36Z</dcterms:modified>
</cp:coreProperties>
</file>